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3" autoAdjust="0"/>
    <p:restoredTop sz="94660" autoAdjust="0"/>
  </p:normalViewPr>
  <p:slideViewPr>
    <p:cSldViewPr snapToGrid="0">
      <p:cViewPr varScale="1">
        <p:scale>
          <a:sx n="84" d="100"/>
          <a:sy n="84" d="100"/>
        </p:scale>
        <p:origin x="451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0346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656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729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576873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15232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25429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60771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602030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2541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25969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43500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6428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5440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9148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77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69152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31878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69F28-7E1B-49D1-9BD1-E3A63F300BC3}" type="datetimeFigureOut">
              <a:rPr lang="uk-UA" smtClean="0"/>
              <a:t>01.04.2026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7E0C46-66F6-44E7-BE7D-CA33F97ACE9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184148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113E851-6242-8FFF-5417-79C0DD7D7D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8385"/>
            <a:ext cx="12192000" cy="684961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0F1434A-D3EB-F3A2-B2D7-0DA42BC54499}"/>
              </a:ext>
            </a:extLst>
          </p:cNvPr>
          <p:cNvSpPr txBox="1"/>
          <p:nvPr/>
        </p:nvSpPr>
        <p:spPr>
          <a:xfrm>
            <a:off x="765517" y="2967335"/>
            <a:ext cx="114264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5400" dirty="0">
                <a:solidFill>
                  <a:schemeClr val="tx2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Хмарні технології у 3D-моделюванні</a:t>
            </a:r>
            <a:endParaRPr lang="uk-UA" sz="5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Прямоугольник 9">
            <a:extLst>
              <a:ext uri="{FF2B5EF4-FFF2-40B4-BE49-F238E27FC236}">
                <a16:creationId xmlns:a16="http://schemas.microsoft.com/office/drawing/2014/main" id="{68ED9A16-4308-2F43-4E1C-12EFE1AD1AF0}"/>
              </a:ext>
            </a:extLst>
          </p:cNvPr>
          <p:cNvSpPr/>
          <p:nvPr/>
        </p:nvSpPr>
        <p:spPr>
          <a:xfrm>
            <a:off x="4781910" y="5048270"/>
            <a:ext cx="3257910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ст. гр. 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/>
              </a:rPr>
              <a:t>М-21-24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 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Helvetica Neue"/>
            </a:endParaRPr>
          </a:p>
          <a:p>
            <a:r>
              <a:rPr lang="uk-UA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/>
              </a:rPr>
              <a:t>Вікторія Шаповалова </a:t>
            </a:r>
          </a:p>
          <a:p>
            <a:r>
              <a:rPr lang="uk-UA" dirty="0">
                <a:solidFill>
                  <a:schemeClr val="tx2">
                    <a:lumMod val="60000"/>
                    <a:lumOff val="40000"/>
                  </a:schemeClr>
                </a:solidFill>
                <a:latin typeface="Calibri" panose="020F0502020204030204"/>
              </a:rPr>
              <a:t>Роман Логін </a:t>
            </a:r>
          </a:p>
          <a:p>
            <a:pPr>
              <a:spcBef>
                <a:spcPts val="480"/>
              </a:spcBef>
            </a:pPr>
            <a:r>
              <a:rPr lang="uk-UA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н.к</a:t>
            </a:r>
            <a:r>
              <a:rPr lang="uk-UA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.: 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ст. </a:t>
            </a:r>
            <a:r>
              <a:rPr lang="uk-UA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викл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. </a:t>
            </a:r>
            <a:r>
              <a:rPr lang="uk-UA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Андрієнко</a:t>
            </a:r>
            <a:r>
              <a:rPr lang="ru-RU" dirty="0">
                <a:solidFill>
                  <a:schemeClr val="tx2">
                    <a:lumMod val="60000"/>
                    <a:lumOff val="40000"/>
                  </a:schemeClr>
                </a:solidFill>
                <a:latin typeface="Helvetica Neue"/>
              </a:rPr>
              <a:t> С.В.</a:t>
            </a:r>
            <a:endParaRPr lang="ru-RU" dirty="0">
              <a:solidFill>
                <a:schemeClr val="tx2">
                  <a:lumMod val="60000"/>
                  <a:lumOff val="40000"/>
                </a:schemeClr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903683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хема">
  <a:themeElements>
    <a:clrScheme name="Схема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Схема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хема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TM04033919[[fn=Схема]]</Template>
  <TotalTime>303</TotalTime>
  <Words>26</Words>
  <Application>Microsoft Office PowerPoint</Application>
  <PresentationFormat>Широкий екран</PresentationFormat>
  <Paragraphs>5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7" baseType="lpstr">
      <vt:lpstr>Arial</vt:lpstr>
      <vt:lpstr>Calibri</vt:lpstr>
      <vt:lpstr>Helvetica Neue</vt:lpstr>
      <vt:lpstr>Times New Roman</vt:lpstr>
      <vt:lpstr>Tw Cen MT</vt:lpstr>
      <vt:lpstr>Схема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Сергей Андриенко</dc:creator>
  <cp:lastModifiedBy>Сергей Андриенко</cp:lastModifiedBy>
  <cp:revision>5</cp:revision>
  <dcterms:created xsi:type="dcterms:W3CDTF">2026-03-28T09:04:08Z</dcterms:created>
  <dcterms:modified xsi:type="dcterms:W3CDTF">2026-04-01T13:33:50Z</dcterms:modified>
</cp:coreProperties>
</file>