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BDE87C-BC5E-4A68-9CAE-A2A440A07D01}">
          <p14:sldIdLst>
            <p14:sldId id="256"/>
          </p14:sldIdLst>
        </p14:section>
        <p14:section name="Раздел без заголовка" id="{4A62614A-1438-449A-B13A-E229EEA70ED8}">
          <p14:sldIdLst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37" autoAdjust="0"/>
    <p:restoredTop sz="94713" autoAdjust="0"/>
  </p:normalViewPr>
  <p:slideViewPr>
    <p:cSldViewPr>
      <p:cViewPr>
        <p:scale>
          <a:sx n="64" d="100"/>
          <a:sy n="64" d="100"/>
        </p:scale>
        <p:origin x="-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06F3-509B-47A5-B1ED-B87FB1459F26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FDE9-2B38-42C8-9033-DF816AA506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Находится в долине р.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Ворсклица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20 км от райцентра.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Население – 909 (2001 г.)</a:t>
            </a:r>
            <a:br>
              <a:rPr lang="ru-RU" dirty="0" smtClean="0"/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Территория, где основано село с русскоязычным населением начало заселяться в 1633 году. Основателем этого села был выходец из </a:t>
            </a:r>
            <a:r>
              <a:rPr lang="ru-RU" dirty="0" err="1" smtClean="0"/>
              <a:t>Орловщины</a:t>
            </a:r>
            <a:r>
              <a:rPr lang="ru-RU" dirty="0" smtClean="0"/>
              <a:t> (Россия) Тарас Танцев, от его имени и получил название село. </a:t>
            </a:r>
            <a:r>
              <a:rPr lang="ru-RU" dirty="0" err="1" smtClean="0"/>
              <a:t>Тарасовку</a:t>
            </a:r>
            <a:r>
              <a:rPr lang="ru-RU" dirty="0" smtClean="0"/>
              <a:t> населяли выходцы из Орловской губернии. До этого эти земли назывались дикими. Они были в сплошных лесах и кустах. Первыми поселенцами были военные, которые стояли на защите южных границ Российского государства.</a:t>
            </a:r>
            <a:br>
              <a:rPr lang="ru-RU" dirty="0" smtClean="0"/>
            </a:br>
            <a:r>
              <a:rPr lang="ru-RU" dirty="0" smtClean="0"/>
              <a:t>Во времена полкового устройства Слободской Украины (1654-1765) территория принадлежала Ахтырскому полку. После выхода известного Манифеста Екатерины II об отмене </a:t>
            </a:r>
            <a:r>
              <a:rPr lang="ru-RU" dirty="0" err="1" smtClean="0"/>
              <a:t>полково-сотенного</a:t>
            </a:r>
            <a:r>
              <a:rPr lang="ru-RU" dirty="0" smtClean="0"/>
              <a:t> устройства (8 мая 1765 г.) населенный пункт стал подчиняться </a:t>
            </a:r>
            <a:r>
              <a:rPr lang="ru-RU" dirty="0" err="1" smtClean="0"/>
              <a:t>Ахтырской</a:t>
            </a:r>
            <a:r>
              <a:rPr lang="ru-RU" dirty="0" smtClean="0"/>
              <a:t> провинции </a:t>
            </a:r>
            <a:r>
              <a:rPr lang="ru-RU" dirty="0" err="1" smtClean="0"/>
              <a:t>Слободско-Украинской</a:t>
            </a:r>
            <a:r>
              <a:rPr lang="ru-RU" dirty="0" smtClean="0"/>
              <a:t> губернии. Село </a:t>
            </a:r>
            <a:r>
              <a:rPr lang="ru-RU" dirty="0" err="1" smtClean="0"/>
              <a:t>Тарасовка</a:t>
            </a:r>
            <a:r>
              <a:rPr lang="ru-RU" dirty="0" smtClean="0"/>
              <a:t> входила в состав </a:t>
            </a:r>
            <a:r>
              <a:rPr lang="ru-RU" dirty="0" err="1" smtClean="0"/>
              <a:t>Вильнивского</a:t>
            </a:r>
            <a:r>
              <a:rPr lang="ru-RU" dirty="0" smtClean="0"/>
              <a:t> уезда.</a:t>
            </a:r>
            <a:br>
              <a:rPr lang="ru-RU" dirty="0" smtClean="0"/>
            </a:br>
            <a:r>
              <a:rPr lang="ru-RU" dirty="0" smtClean="0"/>
              <a:t>С ростом населения и увеличением села </a:t>
            </a:r>
            <a:r>
              <a:rPr lang="ru-RU" dirty="0" err="1" smtClean="0"/>
              <a:t>Тарасовка</a:t>
            </a:r>
            <a:r>
              <a:rPr lang="ru-RU" dirty="0" smtClean="0"/>
              <a:t> жители решили на своих сходках построить церковь из кирпича. Поэтому на окраине села по дороге в с. Пожня были построены специальные печи для обжига кирпича. Глина для кирпича бралась на месте, здесь шел ее замес. Работы по строительству церкви начались в 60 годы XIX века и продолжалась несколько лет.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FDE9-2B38-42C8-9033-DF816AA506A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2CD9-1803-4F9A-9038-26E8786184CA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64E429-02AD-4886-87EC-832F19D5C8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396" y="1844971"/>
            <a:ext cx="6801952" cy="1828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Мій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край:</a:t>
            </a:r>
            <a:r>
              <a:rPr lang="uk-UA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Тарасівк</a:t>
            </a:r>
            <a:r>
              <a:rPr lang="uk-UA" alt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15816" y="5761101"/>
            <a:ext cx="5826719" cy="1096899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гр. ДЕ-11-21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Шаповалова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41" y="764704"/>
            <a:ext cx="3672408" cy="5832648"/>
          </a:xfrm>
        </p:spPr>
        <p:txBody>
          <a:bodyPr>
            <a:normAutofit fontScale="90000"/>
          </a:bodyPr>
          <a:lstStyle/>
          <a:p>
            <a:pPr indent="450215" algn="just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Тарасівка засновано в 1663 р. Воно знаходиться в долині </a:t>
            </a:r>
            <a:b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Ворсклиця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20 км від райцентру. Населення на 2001 р. - 909 осіб, на сьогоднішній день - 640. 	Засновником цього села був виходець з Орловщини (Росія) Тарас Танців, звідти і назва нашого села. </a:t>
            </a:r>
            <a:b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Першими поселенцями були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 з Орловської губернії,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стояли на захисті південних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 Російської держави.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7" y="3429000"/>
            <a:ext cx="4968630" cy="3040802"/>
          </a:xfrm>
        </p:spPr>
      </p:pic>
      <p:sp>
        <p:nvSpPr>
          <p:cNvPr id="6" name="Прямоугольник 5"/>
          <p:cNvSpPr/>
          <p:nvPr/>
        </p:nvSpPr>
        <p:spPr>
          <a:xfrm>
            <a:off x="1115616" y="6421978"/>
            <a:ext cx="220408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Село Тарасівка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3706" y="3090446"/>
            <a:ext cx="213804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Р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ічка </a:t>
            </a:r>
            <a:r>
              <a:rPr lang="uk-UA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Ворсклиця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2"/>
          <a:stretch>
            <a:fillRect/>
          </a:stretch>
        </p:blipFill>
        <p:spPr>
          <a:xfrm>
            <a:off x="168048" y="568978"/>
            <a:ext cx="4695503" cy="25466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5254" y="169098"/>
            <a:ext cx="7697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 ТА ІСТОРІЯ ВИНИКНЕННЯ С. ТАРАСІВКА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2347" y="64526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48679"/>
            <a:ext cx="4049442" cy="5969669"/>
          </a:xfrm>
        </p:spPr>
        <p:txBody>
          <a:bodyPr>
            <a:noAutofit/>
          </a:bodyPr>
          <a:lstStyle/>
          <a:p>
            <a:pPr indent="450215" algn="just"/>
            <a:r>
              <a:rPr lang="uk-UA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1883 році в с. Тарасівка була побудована школа. Зроблена вона з дерева і обтягнута цеглою. З початку в цій школі було два класи і називалася вона церковно-парафіяльна, де головну виховну роль грали священики. Вчилися в основному тільки хлопці, і то тільки рік. На даний час в школі навчається до 120 учнів. Також на території села працює дитячий садок.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2" y="471389"/>
            <a:ext cx="4020992" cy="30157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8018" y="6431500"/>
            <a:ext cx="36918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Дитячий садок у с. Тарасівка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641" y="3440516"/>
            <a:ext cx="272224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Тарасівська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1138" y="2743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ТА ДИТЯЧИЙ САДОК У СЕЛІ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ТАРАСІВКА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671" r="3587" b="-671"/>
          <a:stretch>
            <a:fillRect/>
          </a:stretch>
        </p:blipFill>
        <p:spPr>
          <a:xfrm>
            <a:off x="200467" y="3743115"/>
            <a:ext cx="4187557" cy="2755118"/>
          </a:xfrm>
        </p:spPr>
      </p:pic>
      <p:sp>
        <p:nvSpPr>
          <p:cNvPr id="3" name="Прямоугольник 2"/>
          <p:cNvSpPr/>
          <p:nvPr/>
        </p:nvSpPr>
        <p:spPr>
          <a:xfrm>
            <a:off x="8690747" y="64812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05" y="548680"/>
            <a:ext cx="8421083" cy="1512168"/>
          </a:xfrm>
        </p:spPr>
        <p:txBody>
          <a:bodyPr>
            <a:normAutofit fontScale="90000"/>
          </a:bodyPr>
          <a:lstStyle/>
          <a:p>
            <a:pPr indent="450215" algn="just"/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селі встановлено пам'ятник воїнам, загиблим у Другій світовій війні.	У списку загиблих є й мій </a:t>
            </a:r>
            <a:r>
              <a:rPr lang="uk-UA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прадідусь</a:t>
            </a:r>
            <a:r>
              <a:rPr lang="uk-UA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</a:t>
            </a:r>
            <a:r>
              <a:rPr lang="uk-UA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Митрофан Андріянович.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188656732_310195647485184_674457292176003657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7488833" cy="3744416"/>
          </a:xfrm>
        </p:spPr>
      </p:pic>
      <p:sp>
        <p:nvSpPr>
          <p:cNvPr id="3" name="Прямоугольник 2"/>
          <p:cNvSpPr/>
          <p:nvPr/>
        </p:nvSpPr>
        <p:spPr>
          <a:xfrm>
            <a:off x="1835696" y="179348"/>
            <a:ext cx="6132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ПАМ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ЯТКА В СЕЛІ ТАРАСІВКА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1227" y="5949280"/>
            <a:ext cx="592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ам'ятник воїнам,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загиблим у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Другій світовій війні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65359" y="6498709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010480"/>
            <a:ext cx="4176464" cy="5184576"/>
          </a:xfrm>
        </p:spPr>
        <p:txBody>
          <a:bodyPr>
            <a:noAutofit/>
          </a:bodyPr>
          <a:lstStyle/>
          <a:p>
            <a:pPr indent="457200" algn="just"/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 на службу до  Радянської Армії, </a:t>
            </a:r>
            <a:r>
              <a:rPr lang="uk-UA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Монастирьов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 Григорович, виконуючи інтернаціональний обов'язок, героїчно загинув в Афганістані, посмертно нагороджений орденом мужності I ступеня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60692"/>
            <a:ext cx="3096344" cy="5504612"/>
          </a:xfrm>
        </p:spPr>
      </p:pic>
      <p:sp>
        <p:nvSpPr>
          <p:cNvPr id="7" name="Прямоугольник 6"/>
          <p:cNvSpPr/>
          <p:nvPr/>
        </p:nvSpPr>
        <p:spPr>
          <a:xfrm>
            <a:off x="1547664" y="116632"/>
            <a:ext cx="6132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ВИДАТНІ ЛЮДИ СЕЛА ТАРАСІВКА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311" y="6197304"/>
            <a:ext cx="259905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Монастирьов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Г.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43918" y="64759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1051560"/>
          </a:xfrm>
        </p:spPr>
        <p:txBody>
          <a:bodyPr>
            <a:noAutofit/>
          </a:bodyPr>
          <a:lstStyle/>
          <a:p>
            <a:pPr indent="457200" algn="just"/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само, з нашого села родом і Макаров Євген Миколайович, який недавно отримав звання Заслуженого будівельника України. У даний момент проживає в Харківі і працює в </a:t>
            </a:r>
            <a:r>
              <a:rPr lang="uk-UA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Южспецатоменергомонтаж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63" b="7328"/>
          <a:stretch>
            <a:fillRect/>
          </a:stretch>
        </p:blipFill>
        <p:spPr>
          <a:xfrm>
            <a:off x="1752926" y="2456220"/>
            <a:ext cx="5901143" cy="4032448"/>
          </a:xfrm>
        </p:spPr>
      </p:pic>
      <p:sp>
        <p:nvSpPr>
          <p:cNvPr id="7" name="Прямоугольник 6"/>
          <p:cNvSpPr/>
          <p:nvPr/>
        </p:nvSpPr>
        <p:spPr>
          <a:xfrm>
            <a:off x="3334406" y="6488668"/>
            <a:ext cx="2073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Макаров Є.М.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19334" y="64891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3620"/>
            <a:ext cx="8471912" cy="1697228"/>
          </a:xfrm>
        </p:spPr>
        <p:txBody>
          <a:bodyPr>
            <a:noAutofit/>
          </a:bodyPr>
          <a:lstStyle/>
          <a:p>
            <a:pPr indent="457200" algn="just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село славиться футбольною командою «Тарасівка», неодноразовим переможцем чемпіонатів і кубків району і навіть області. Колись і мій тато грав у цій команді воротарем, визнавався неодноразово «кращим воротарем району». На сьогодні ця команда грає в місті Харкові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760640" cy="4088510"/>
          </a:xfrm>
        </p:spPr>
      </p:pic>
      <p:sp>
        <p:nvSpPr>
          <p:cNvPr id="6" name="Прямоугольник 5"/>
          <p:cNvSpPr/>
          <p:nvPr/>
        </p:nvSpPr>
        <p:spPr>
          <a:xfrm>
            <a:off x="865579" y="-5712"/>
            <a:ext cx="8103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ГОРДІСТЬ НАШОГО СЕЛА – ФУТБОЛЬНА КОМАНДА «ТАРАСІВКА»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2504" y="6365382"/>
            <a:ext cx="41173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Футбольна команда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«Тарасівка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1032" y="6488668"/>
            <a:ext cx="337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10873" cy="2315344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знаю,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не закинула мене доля, 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забуду свою  «малу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прекрасних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мною.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20" y="1916832"/>
            <a:ext cx="4507176" cy="28733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3803915" cy="2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539"/>
            <a:ext cx="3428220" cy="27854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23777" y="5462210"/>
            <a:ext cx="3822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r>
              <a:rPr lang="uk-UA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20472" y="6453336"/>
            <a:ext cx="213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345</Words>
  <Application>Microsoft Office PowerPoint</Application>
  <PresentationFormat>Экран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Грань</vt:lpstr>
      <vt:lpstr>Мій рідний край: с.Тарасівка</vt:lpstr>
      <vt:lpstr>Село Тарасівка засновано в 1663 р. Воно знаходиться в долині  р. Ворсклиця, в 20 км від райцентру. Населення на 2001 р. - 909 осіб, на сьогоднішній день - 640.  Засновником цього села був виходець з Орловщини (Росія) Тарас Танців, звідти і назва нашого села.    Першими поселенцями були військові з Орловської губернії, які стояли на захисті південних кордонів Російської держави.   </vt:lpstr>
      <vt:lpstr>У 1883 році в с. Тарасівка була побудована школа. Зроблена вона з дерева і обтягнута цеглою. З початку в цій школі було два класи і називалася вона церковно-парафіяльна, де головну виховну роль грали священики. Вчилися в основному тільки хлопці, і то тільки рік. На даний час в школі навчається до 120 учнів. Також на території села працює дитячий садок.  </vt:lpstr>
      <vt:lpstr> У селі встановлено пам'ятник воїнам, загиблим у Другій світовій війні. У списку загиблих є й мій прадідусь Шаповалов Митрофан Андріянович.    </vt:lpstr>
      <vt:lpstr>Покликаний на службу до  Радянської Армії, Монастирьов Віктор Григорович, виконуючи інтернаціональний обов'язок, героїчно загинув в Афганістані, посмертно нагороджений орденом мужності I ступеня.  </vt:lpstr>
      <vt:lpstr>Так само, з нашого села родом і Макаров Євген Миколайович, який недавно отримав звання Заслуженого будівельника України. У даний момент проживає в Харківі і працює в Южспецатоменергомонтаж.  </vt:lpstr>
      <vt:lpstr>Наше село славиться футбольною командою «Тарасівка», неодноразовим переможцем чемпіонатів і кубків району і навіть області. Колись і мій тато грав у цій команді воротарем, визнавався неодноразово «кращим воротарем району». На сьогодні ця команда грає в місті Харкові.  </vt:lpstr>
      <vt:lpstr>Я знаю, що куди б не закинула мене доля, я ніколи не забуду свою  «малу  Батьківщину», її ліси, річки та прекрасних людей.  Частинка її буде завжди зі мною.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БАнаня</dc:creator>
  <cp:lastModifiedBy>Пользователь Windows</cp:lastModifiedBy>
  <cp:revision>36</cp:revision>
  <dcterms:created xsi:type="dcterms:W3CDTF">2021-09-10T12:37:00Z</dcterms:created>
  <dcterms:modified xsi:type="dcterms:W3CDTF">2021-10-24T13:28:31Z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DC533BAA67A9475C988425002EAB23E7</vt:lpwstr>
  </property>
  <property fmtid="{D5CDD505-2E9C-101B-9397-08002B2CF9AE}" pid="3" name="KSOProductBuildVer">
    <vt:lpwstr>1033-11.2.0.10323</vt:lpwstr>
  </property>
</Properties>
</file>