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83" r:id="rId7"/>
    <p:sldId id="260" r:id="rId8"/>
    <p:sldId id="264" r:id="rId9"/>
    <p:sldId id="267" r:id="rId10"/>
    <p:sldId id="272" r:id="rId11"/>
    <p:sldId id="270" r:id="rId12"/>
    <p:sldId id="265" r:id="rId13"/>
    <p:sldId id="273" r:id="rId14"/>
    <p:sldId id="28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" y="-12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9001000" cy="936103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рідне місто - Богодухів</a:t>
            </a:r>
            <a:endParaRPr lang="uk-UA" sz="4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136904" cy="5347047"/>
          </a:xfrm>
        </p:spPr>
      </p:pic>
      <p:sp>
        <p:nvSpPr>
          <p:cNvPr id="3" name="TextBox 2"/>
          <p:cNvSpPr txBox="1"/>
          <p:nvPr/>
        </p:nvSpPr>
        <p:spPr>
          <a:xfrm>
            <a:off x="4499992" y="4646549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Виконав: студент групи Д 13-20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01588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Кривцов</a:t>
            </a:r>
            <a:r>
              <a:rPr lang="uk-UA" dirty="0" smtClean="0">
                <a:solidFill>
                  <a:schemeClr val="bg1"/>
                </a:solidFill>
              </a:rPr>
              <a:t> Дмитро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17232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Пам’ятник Т.Г.Шевченко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3016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Пам’ятник ліквідаторам аварії на    </a:t>
            </a:r>
            <a:b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ЧАЕС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208912" cy="4914999"/>
          </a:xfrm>
        </p:spPr>
      </p:pic>
    </p:spTree>
    <p:extLst>
      <p:ext uri="{BB962C8B-B14F-4D97-AF65-F5344CB8AC3E}">
        <p14:creationId xmlns:p14="http://schemas.microsoft.com/office/powerpoint/2010/main" val="11852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517232"/>
            <a:ext cx="8183880" cy="105156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Шарівський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замок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225"/>
            <a:ext cx="8064896" cy="5275039"/>
          </a:xfrm>
        </p:spPr>
      </p:pic>
    </p:spTree>
    <p:extLst>
      <p:ext uri="{BB962C8B-B14F-4D97-AF65-F5344CB8AC3E}">
        <p14:creationId xmlns:p14="http://schemas.microsoft.com/office/powerpoint/2010/main" val="19251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4797152"/>
            <a:ext cx="8183880" cy="18632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208912" cy="5851103"/>
          </a:xfrm>
        </p:spPr>
      </p:pic>
    </p:spTree>
    <p:extLst>
      <p:ext uri="{BB962C8B-B14F-4D97-AF65-F5344CB8AC3E}">
        <p14:creationId xmlns:p14="http://schemas.microsoft.com/office/powerpoint/2010/main" val="1855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208912" cy="5851103"/>
          </a:xfrm>
        </p:spPr>
      </p:pic>
    </p:spTree>
    <p:extLst>
      <p:ext uri="{BB962C8B-B14F-4D97-AF65-F5344CB8AC3E}">
        <p14:creationId xmlns:p14="http://schemas.microsoft.com/office/powerpoint/2010/main" val="1740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6"/>
          </a:xfrm>
        </p:spPr>
      </p:pic>
    </p:spTree>
    <p:extLst>
      <p:ext uri="{BB962C8B-B14F-4D97-AF65-F5344CB8AC3E}">
        <p14:creationId xmlns:p14="http://schemas.microsoft.com/office/powerpoint/2010/main" val="37614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069080" cy="10515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Історія заснування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3744416" cy="5472608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1447800"/>
            <a:ext cx="4228113" cy="4429472"/>
          </a:xfrm>
        </p:spPr>
        <p:txBody>
          <a:bodyPr>
            <a:normAutofit/>
          </a:bodyPr>
          <a:lstStyle/>
          <a:p>
            <a:r>
              <a:rPr lang="ru-RU" dirty="0"/>
              <a:t>Датою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/>
              <a:t> </a:t>
            </a:r>
            <a:r>
              <a:rPr lang="ru-RU" dirty="0" smtClean="0"/>
              <a:t>1662, </a:t>
            </a:r>
            <a:r>
              <a:rPr lang="ru-RU" dirty="0"/>
              <a:t>коли </a:t>
            </a:r>
            <a:r>
              <a:rPr lang="ru-RU" dirty="0" err="1"/>
              <a:t>сюди</a:t>
            </a:r>
            <a:r>
              <a:rPr lang="ru-RU" dirty="0"/>
              <a:t> на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прибули</a:t>
            </a:r>
            <a:r>
              <a:rPr lang="ru-RU" dirty="0"/>
              <a:t> з-за </a:t>
            </a:r>
            <a:r>
              <a:rPr lang="ru-RU" dirty="0" err="1" smtClean="0"/>
              <a:t>Дніпра</a:t>
            </a:r>
            <a:r>
              <a:rPr lang="ru-RU" dirty="0" smtClean="0"/>
              <a:t> 1 </a:t>
            </a:r>
            <a:r>
              <a:rPr lang="ru-RU" dirty="0"/>
              <a:t>204 </a:t>
            </a:r>
            <a:r>
              <a:rPr lang="ru-RU" dirty="0" err="1"/>
              <a:t>українця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 </a:t>
            </a:r>
            <a:r>
              <a:rPr lang="ru-RU" dirty="0" err="1" smtClean="0"/>
              <a:t>отаманом</a:t>
            </a:r>
            <a:r>
              <a:rPr lang="ru-RU" dirty="0"/>
              <a:t> </a:t>
            </a:r>
            <a:r>
              <a:rPr lang="ru-RU" dirty="0" err="1"/>
              <a:t>Тимофієм</a:t>
            </a:r>
            <a:r>
              <a:rPr lang="ru-RU" dirty="0"/>
              <a:t> </a:t>
            </a:r>
            <a:r>
              <a:rPr lang="ru-RU" dirty="0" err="1"/>
              <a:t>Крисою</a:t>
            </a:r>
            <a:r>
              <a:rPr lang="ru-RU" dirty="0"/>
              <a:t>. У </a:t>
            </a:r>
            <a:r>
              <a:rPr lang="ru-RU" dirty="0" err="1"/>
              <a:t>районі</a:t>
            </a:r>
            <a:r>
              <a:rPr lang="ru-RU" dirty="0"/>
              <a:t> є село, </a:t>
            </a:r>
            <a:r>
              <a:rPr lang="ru-RU" dirty="0" err="1"/>
              <a:t>назване</a:t>
            </a:r>
            <a:r>
              <a:rPr lang="ru-RU" dirty="0"/>
              <a:t> 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ім’ям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03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97152"/>
            <a:ext cx="3816424" cy="110770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Герб Богодухова</a:t>
            </a:r>
            <a:endParaRPr lang="uk-UA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48680"/>
            <a:ext cx="3456383" cy="4896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7" y="620688"/>
            <a:ext cx="4403313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	</a:t>
            </a:r>
            <a:r>
              <a:rPr lang="uk-UA" dirty="0" smtClean="0"/>
              <a:t>Економічному </a:t>
            </a:r>
            <a:r>
              <a:rPr lang="uk-UA" dirty="0"/>
              <a:t>розвиткові Богодухова сприяло його вигідне географічне положення — тут пролягав великий шлях, що з'єднував </a:t>
            </a:r>
            <a:r>
              <a:rPr lang="uk-UA" dirty="0" smtClean="0"/>
              <a:t>полкові</a:t>
            </a:r>
            <a:r>
              <a:rPr lang="uk-UA" dirty="0"/>
              <a:t> міста </a:t>
            </a:r>
            <a:r>
              <a:rPr lang="uk-UA" dirty="0" smtClean="0"/>
              <a:t>Харків</a:t>
            </a:r>
            <a:r>
              <a:rPr lang="uk-UA" dirty="0"/>
              <a:t> та </a:t>
            </a:r>
            <a:r>
              <a:rPr lang="uk-UA" dirty="0" smtClean="0"/>
              <a:t>Охтирку.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	</a:t>
            </a:r>
            <a:r>
              <a:rPr lang="uk-UA" dirty="0" smtClean="0"/>
              <a:t>З</a:t>
            </a:r>
            <a:r>
              <a:rPr lang="uk-UA" dirty="0"/>
              <a:t> </a:t>
            </a:r>
            <a:r>
              <a:rPr lang="uk-UA" dirty="0" smtClean="0"/>
              <a:t>1681</a:t>
            </a:r>
            <a:r>
              <a:rPr lang="uk-UA" dirty="0"/>
              <a:t> по </a:t>
            </a:r>
            <a:r>
              <a:rPr lang="uk-UA" dirty="0" smtClean="0"/>
              <a:t>1765</a:t>
            </a:r>
            <a:r>
              <a:rPr lang="uk-UA" dirty="0"/>
              <a:t> рік Богодухів був сотенним центром </a:t>
            </a:r>
            <a:r>
              <a:rPr lang="uk-UA" dirty="0" smtClean="0"/>
              <a:t>Охтирського козацького полку.</a:t>
            </a:r>
            <a:endParaRPr lang="uk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	У</a:t>
            </a:r>
            <a:r>
              <a:rPr lang="uk-UA" dirty="0"/>
              <a:t> </a:t>
            </a:r>
            <a:r>
              <a:rPr lang="uk-UA" dirty="0" smtClean="0"/>
              <a:t>1781 р.</a:t>
            </a:r>
            <a:r>
              <a:rPr lang="uk-UA" dirty="0"/>
              <a:t> Богодухівська слобода отримує статус міста. У цьому ж році затверджується герб Богодухова.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21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276872"/>
            <a:ext cx="3816424" cy="10515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5816" y="4221088"/>
            <a:ext cx="3931920" cy="1800200"/>
          </a:xfrm>
        </p:spPr>
        <p:txBody>
          <a:bodyPr>
            <a:noAutofit/>
          </a:bodyPr>
          <a:lstStyle/>
          <a:p>
            <a:pPr algn="just"/>
            <a:r>
              <a:rPr lang="uk-UA" sz="1400" dirty="0" smtClean="0"/>
              <a:t>	Зараз </a:t>
            </a:r>
            <a:r>
              <a:rPr lang="uk-UA" sz="1400" dirty="0" smtClean="0"/>
              <a:t>Богодухів – місто районного </a:t>
            </a:r>
            <a:r>
              <a:rPr lang="uk-UA" sz="1400" dirty="0" smtClean="0"/>
              <a:t>підпорядкування, </a:t>
            </a:r>
            <a:r>
              <a:rPr lang="uk-UA" sz="1400" dirty="0" smtClean="0"/>
              <a:t>центр Богодухівського району Харківської області</a:t>
            </a:r>
            <a:r>
              <a:rPr lang="uk-UA" sz="1400" dirty="0" smtClean="0"/>
              <a:t>.</a:t>
            </a:r>
          </a:p>
          <a:p>
            <a:pPr algn="just"/>
            <a:r>
              <a:rPr lang="uk-UA" sz="1400" dirty="0"/>
              <a:t>	</a:t>
            </a:r>
            <a:r>
              <a:rPr lang="uk-UA" sz="1400" dirty="0" smtClean="0"/>
              <a:t>Площа - </a:t>
            </a:r>
            <a:r>
              <a:rPr lang="uk-UA" sz="1400" dirty="0" smtClean="0"/>
              <a:t>84 </a:t>
            </a:r>
            <a:r>
              <a:rPr lang="uk-UA" sz="1400" dirty="0" smtClean="0"/>
              <a:t>км². </a:t>
            </a:r>
            <a:r>
              <a:rPr lang="uk-UA" sz="1400" dirty="0" smtClean="0"/>
              <a:t>Населення </a:t>
            </a:r>
            <a:r>
              <a:rPr lang="uk-UA" sz="1400" dirty="0" smtClean="0"/>
              <a:t>- 15 </a:t>
            </a:r>
            <a:r>
              <a:rPr lang="uk-UA" sz="1400" dirty="0" smtClean="0"/>
              <a:t>176 </a:t>
            </a:r>
            <a:r>
              <a:rPr lang="uk-UA" sz="1400" dirty="0" smtClean="0"/>
              <a:t>осіб. </a:t>
            </a:r>
            <a:endParaRPr lang="uk-UA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2996952"/>
            <a:ext cx="3931920" cy="79216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692697"/>
            <a:ext cx="3963987" cy="381817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930650" cy="3816424"/>
          </a:xfrm>
        </p:spPr>
      </p:pic>
    </p:spTree>
    <p:extLst>
      <p:ext uri="{BB962C8B-B14F-4D97-AF65-F5344CB8AC3E}">
        <p14:creationId xmlns:p14="http://schemas.microsoft.com/office/powerpoint/2010/main" val="26478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Богодухівська міська рада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225"/>
            <a:ext cx="8064896" cy="5347047"/>
          </a:xfrm>
        </p:spPr>
      </p:pic>
    </p:spTree>
    <p:extLst>
      <p:ext uri="{BB962C8B-B14F-4D97-AF65-F5344CB8AC3E}">
        <p14:creationId xmlns:p14="http://schemas.microsoft.com/office/powerpoint/2010/main" val="33185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517232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Будинок культури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328592"/>
          </a:xfrm>
        </p:spPr>
      </p:pic>
    </p:spTree>
    <p:extLst>
      <p:ext uri="{BB962C8B-B14F-4D97-AF65-F5344CB8AC3E}">
        <p14:creationId xmlns:p14="http://schemas.microsoft.com/office/powerpoint/2010/main" val="9330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945" y="5589240"/>
            <a:ext cx="6851104" cy="893792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Стадіон «Колос»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328592"/>
          </a:xfrm>
        </p:spPr>
      </p:pic>
    </p:spTree>
    <p:extLst>
      <p:ext uri="{BB962C8B-B14F-4D97-AF65-F5344CB8AC3E}">
        <p14:creationId xmlns:p14="http://schemas.microsoft.com/office/powerpoint/2010/main" val="29164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Свято-</a:t>
            </a:r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Духівський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храм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225"/>
            <a:ext cx="8064896" cy="5203031"/>
          </a:xfrm>
        </p:spPr>
      </p:pic>
    </p:spTree>
    <p:extLst>
      <p:ext uri="{BB962C8B-B14F-4D97-AF65-F5344CB8AC3E}">
        <p14:creationId xmlns:p14="http://schemas.microsoft.com/office/powerpoint/2010/main" val="16394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11" y="5445224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Свято–Покровський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храм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208912" cy="5275039"/>
          </a:xfrm>
        </p:spPr>
      </p:pic>
    </p:spTree>
    <p:extLst>
      <p:ext uri="{BB962C8B-B14F-4D97-AF65-F5344CB8AC3E}">
        <p14:creationId xmlns:p14="http://schemas.microsoft.com/office/powerpoint/2010/main" val="28291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42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Verdana</vt:lpstr>
      <vt:lpstr>Wingdings 2</vt:lpstr>
      <vt:lpstr>Аспект</vt:lpstr>
      <vt:lpstr>Моє рідне місто - Богодухів</vt:lpstr>
      <vt:lpstr>Презентация PowerPoint</vt:lpstr>
      <vt:lpstr>Герб Богодухова</vt:lpstr>
      <vt:lpstr>Презентация PowerPoint</vt:lpstr>
      <vt:lpstr>Богодухівська міська рада</vt:lpstr>
      <vt:lpstr>Будинок культури</vt:lpstr>
      <vt:lpstr>Стадіон «Колос»</vt:lpstr>
      <vt:lpstr>Свято-Духівський храм</vt:lpstr>
      <vt:lpstr>Свято–Покровський храм</vt:lpstr>
      <vt:lpstr>Пам’ятник Т.Г.Шевченко</vt:lpstr>
      <vt:lpstr>Пам’ятник ліквідаторам аварії на                             ЧАЕС</vt:lpstr>
      <vt:lpstr>Шарівський замок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рідне місто - Богодухів</dc:title>
  <dc:creator>User2K20</dc:creator>
  <cp:lastModifiedBy>Пользователь Windows</cp:lastModifiedBy>
  <cp:revision>18</cp:revision>
  <dcterms:created xsi:type="dcterms:W3CDTF">2020-09-26T12:05:40Z</dcterms:created>
  <dcterms:modified xsi:type="dcterms:W3CDTF">2020-10-19T16:31:54Z</dcterms:modified>
</cp:coreProperties>
</file>