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6C67C1-E0C3-48A9-A5E5-AD34353B2D7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A00"/>
    <a:srgbClr val="8F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C86E5-76AB-4769-8B99-ED2D9D31BAB3}" v="262" dt="2020-09-25T08:17:23.897"/>
    <p1510:client id="{7ABC2BAB-1DD2-497B-A6DD-A4A7C2BB3F31}" v="697" dt="2020-09-25T09:01:15.690"/>
    <p1510:client id="{E5AC572F-00D4-4865-BED7-1A9C497FC09E}" v="1002" dt="2020-09-21T18:32:16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8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28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83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788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277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85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5047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39192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6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82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95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995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649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522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700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182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63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66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327" y="1518569"/>
            <a:ext cx="9541233" cy="2665879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592A00"/>
                </a:solidFill>
                <a:latin typeface="Cambria"/>
                <a:cs typeface="Calibri Light"/>
              </a:rPr>
              <a:t>Презентація</a:t>
            </a:r>
            <a:r>
              <a:rPr lang="ru-RU" sz="5400" b="1" dirty="0">
                <a:solidFill>
                  <a:srgbClr val="592A00"/>
                </a:solidFill>
                <a:latin typeface="Cambria"/>
                <a:cs typeface="Calibri Light"/>
              </a:rPr>
              <a:t> на тему: </a:t>
            </a:r>
            <a:r>
              <a:rPr lang="ru-RU" sz="5400" b="1" dirty="0">
                <a:latin typeface="Cambria"/>
                <a:cs typeface="Calibri Light"/>
              </a:rPr>
              <a:t/>
            </a:r>
            <a:br>
              <a:rPr lang="ru-RU" sz="5400" b="1" dirty="0">
                <a:latin typeface="Cambria"/>
                <a:cs typeface="Calibri Light"/>
              </a:rPr>
            </a:br>
            <a:r>
              <a:rPr lang="uk-UA" sz="5400" b="1" noProof="1">
                <a:solidFill>
                  <a:srgbClr val="592A00"/>
                </a:solidFill>
                <a:latin typeface="Cambria"/>
                <a:cs typeface="Calibri Light"/>
              </a:rPr>
              <a:t>мІЙ</a:t>
            </a:r>
            <a:r>
              <a:rPr lang="ru-RU" sz="5400" b="1" dirty="0">
                <a:solidFill>
                  <a:srgbClr val="592A00"/>
                </a:solidFill>
                <a:latin typeface="Cambria"/>
                <a:cs typeface="Calibri Light"/>
              </a:rPr>
              <a:t> РІДНИЙ КРАЙ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5418" y="5277128"/>
            <a:ext cx="7197726" cy="140546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592A00"/>
                </a:solidFill>
                <a:latin typeface="Cambria"/>
                <a:cs typeface="Calibri"/>
              </a:rPr>
              <a:t>Автор:</a:t>
            </a:r>
            <a:endParaRPr lang="ru-RU" sz="1400" dirty="0">
              <a:solidFill>
                <a:srgbClr val="FFFFFF"/>
              </a:solidFill>
              <a:latin typeface="Cambria"/>
              <a:cs typeface="Calibri"/>
            </a:endParaRPr>
          </a:p>
          <a:p>
            <a:r>
              <a:rPr lang="ru-RU" sz="2000" noProof="1">
                <a:solidFill>
                  <a:srgbClr val="592A00"/>
                </a:solidFill>
                <a:latin typeface="Cambria"/>
                <a:cs typeface="Calibri"/>
              </a:rPr>
              <a:t>Маляренко Олег Юрійович</a:t>
            </a:r>
            <a:endParaRPr lang="ru-RU" sz="2000" dirty="0">
              <a:solidFill>
                <a:srgbClr val="592A00"/>
              </a:solidFill>
              <a:latin typeface="Cambria"/>
              <a:cs typeface="Calibri"/>
            </a:endParaRPr>
          </a:p>
          <a:p>
            <a:r>
              <a:rPr lang="uk-UA" sz="2000" noProof="1" smtClean="0">
                <a:solidFill>
                  <a:srgbClr val="592A00"/>
                </a:solidFill>
                <a:latin typeface="Cambria"/>
                <a:cs typeface="Calibri"/>
              </a:rPr>
              <a:t>студент</a:t>
            </a:r>
            <a:r>
              <a:rPr lang="ru-RU" sz="2000" noProof="1" smtClean="0">
                <a:solidFill>
                  <a:srgbClr val="592A00"/>
                </a:solidFill>
                <a:latin typeface="Cambria"/>
                <a:cs typeface="Calibri"/>
              </a:rPr>
              <a:t> </a:t>
            </a:r>
            <a:r>
              <a:rPr lang="ru-RU" sz="2000" noProof="1">
                <a:solidFill>
                  <a:srgbClr val="592A00"/>
                </a:solidFill>
                <a:latin typeface="Cambria"/>
                <a:cs typeface="Calibri"/>
              </a:rPr>
              <a:t>Хнаду, группа д-13-20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8651" y="654671"/>
            <a:ext cx="5773783" cy="6675120"/>
          </a:xfrm>
        </p:spPr>
        <p:txBody>
          <a:bodyPr>
            <a:normAutofit/>
          </a:bodyPr>
          <a:lstStyle/>
          <a:p>
            <a:pPr marL="457200" lvl="1" indent="0" algn="just">
              <a:spcAft>
                <a:spcPts val="0"/>
              </a:spcAft>
              <a:buNone/>
            </a:pP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«Годинник </a:t>
            </a:r>
            <a:r>
              <a:rPr lang="uk-UA" sz="3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закоханих»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3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сьогодні </a:t>
            </a:r>
            <a:r>
              <a:rPr lang="uk-UA" sz="3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є одним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із </a:t>
            </a:r>
            <a:r>
              <a:rPr lang="uk-UA" sz="3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найпрекрасніших місць Запоріжжя. Біля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нього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традиційно пари </a:t>
            </a:r>
            <a:r>
              <a:rPr lang="uk-UA" sz="3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роблять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свої </a:t>
            </a:r>
            <a:r>
              <a:rPr lang="uk-UA" sz="3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сімейні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фото.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годиннику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є барабан, крутнувши який пара отримає </a:t>
            </a:r>
            <a:r>
              <a:rPr lang="uk-UA" sz="3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побажання.</a:t>
            </a:r>
            <a:endParaRPr lang="uk-UA" sz="30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9" y="34616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«Годинник закоханих»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946123"/>
            <a:ext cx="5329645" cy="4092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92A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0975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950" y="335279"/>
            <a:ext cx="8027126" cy="1456267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Природа Запорізького краю</a:t>
            </a:r>
            <a:endParaRPr lang="uk-UA" sz="54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93874"/>
            <a:ext cx="10378441" cy="43965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Природа </a:t>
            </a:r>
            <a:r>
              <a:rPr lang="uk-UA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Запоріжжя дещо унікальна і дуже різноманітна. Сама назва міста говорить за себе. Запоріжжя знаходиться на узбережжі річки Дніпро, а саме на її порогах. Ці міста славляться своїми дивовижними </a:t>
            </a:r>
            <a:r>
              <a:rPr lang="uk-UA" sz="32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пейзажами, а </a:t>
            </a:r>
            <a:r>
              <a:rPr lang="uk-UA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найголовнішою </a:t>
            </a:r>
            <a:r>
              <a:rPr lang="en-US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‘’</a:t>
            </a:r>
            <a:r>
              <a:rPr lang="uk-UA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фішкою</a:t>
            </a:r>
            <a:r>
              <a:rPr lang="en-US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uk-UA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цих міст є острів Хортиця. Але це ще не все, Запорізька область славиться своїми видами з берегів Азовського моря, лиманами</a:t>
            </a:r>
            <a:r>
              <a:rPr lang="ru-RU" sz="32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і головне – широкими степами</a:t>
            </a:r>
            <a:endParaRPr lang="uk-UA" sz="3200" dirty="0" smtClean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8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5833" y="152681"/>
            <a:ext cx="950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Приблизно ось такі види можна </a:t>
            </a:r>
            <a:r>
              <a:rPr lang="uk-UA" sz="32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отримати, </a:t>
            </a:r>
            <a:r>
              <a:rPr lang="uk-UA" sz="32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відвідавши місця біла порогів </a:t>
            </a:r>
            <a:r>
              <a:rPr lang="uk-UA" sz="3200" b="1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</a:t>
            </a:r>
            <a:r>
              <a:rPr lang="uk-UA" sz="32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апоріжжя</a:t>
            </a:r>
            <a:endParaRPr lang="uk-UA" sz="32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53" y="1320693"/>
            <a:ext cx="3879669" cy="2585382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34" y="2804800"/>
            <a:ext cx="5603965" cy="3753394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7" y="1320693"/>
            <a:ext cx="4317402" cy="2968214"/>
          </a:xfrm>
          <a:prstGeom prst="rect">
            <a:avLst/>
          </a:prstGeom>
          <a:ln>
            <a:solidFill>
              <a:srgbClr val="592A00"/>
            </a:solidFill>
          </a:ln>
        </p:spPr>
      </p:pic>
    </p:spTree>
    <p:extLst>
      <p:ext uri="{BB962C8B-B14F-4D97-AF65-F5344CB8AC3E}">
        <p14:creationId xmlns:p14="http://schemas.microsoft.com/office/powerpoint/2010/main" val="2080088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7480" y="148882"/>
            <a:ext cx="6126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Види на </a:t>
            </a:r>
            <a:r>
              <a:rPr lang="uk-UA" sz="4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Азовське </a:t>
            </a:r>
            <a:r>
              <a:rPr lang="uk-UA" sz="4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море і його лимани</a:t>
            </a:r>
            <a:endParaRPr lang="uk-UA" sz="40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4" y="1706770"/>
            <a:ext cx="3833380" cy="4787050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96" y="2998033"/>
            <a:ext cx="5816238" cy="3495787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71" y="1220289"/>
            <a:ext cx="3259837" cy="2029776"/>
          </a:xfrm>
          <a:prstGeom prst="rect">
            <a:avLst/>
          </a:prstGeom>
          <a:ln>
            <a:solidFill>
              <a:srgbClr val="592A00"/>
            </a:solidFill>
          </a:ln>
        </p:spPr>
      </p:pic>
    </p:spTree>
    <p:extLst>
      <p:ext uri="{BB962C8B-B14F-4D97-AF65-F5344CB8AC3E}">
        <p14:creationId xmlns:p14="http://schemas.microsoft.com/office/powerpoint/2010/main" val="92472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373" y="-692572"/>
            <a:ext cx="10313124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 на завершення хочу сказати, що приїхавши до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Запоріжжя, відвідавши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найближчу дику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місцевість,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одразу стає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зрозумілим,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чому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прапор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України має саме такий вигляд, бо Запоріжжя - це степи і </a:t>
            </a:r>
            <a:r>
              <a:rPr lang="uk-UA" sz="28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плодючі поля!</a:t>
            </a:r>
            <a:endParaRPr lang="uk-UA" sz="28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" b="5714"/>
          <a:stretch/>
        </p:blipFill>
        <p:spPr>
          <a:xfrm>
            <a:off x="5789892" y="2096592"/>
            <a:ext cx="5898320" cy="4062549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2" y="2096592"/>
            <a:ext cx="4480560" cy="3013176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12" y="4127867"/>
            <a:ext cx="3611879" cy="2407920"/>
          </a:xfrm>
          <a:prstGeom prst="rect">
            <a:avLst/>
          </a:prstGeom>
          <a:ln>
            <a:solidFill>
              <a:srgbClr val="592A00"/>
            </a:solidFill>
          </a:ln>
        </p:spPr>
      </p:pic>
    </p:spTree>
    <p:extLst>
      <p:ext uri="{BB962C8B-B14F-4D97-AF65-F5344CB8AC3E}">
        <p14:creationId xmlns:p14="http://schemas.microsoft.com/office/powerpoint/2010/main" val="2613241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5942" y="104503"/>
            <a:ext cx="223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2A00"/>
                </a:solidFill>
              </a:rPr>
              <a:t>“</a:t>
            </a:r>
            <a:r>
              <a:rPr lang="uk-UA" dirty="0" smtClean="0">
                <a:solidFill>
                  <a:srgbClr val="592A00"/>
                </a:solidFill>
              </a:rPr>
              <a:t>Ластівчине гніздо</a:t>
            </a:r>
            <a:r>
              <a:rPr lang="en-US" dirty="0" smtClean="0">
                <a:solidFill>
                  <a:srgbClr val="592A00"/>
                </a:solidFill>
              </a:rPr>
              <a:t>” </a:t>
            </a:r>
            <a:r>
              <a:rPr lang="uk-UA" dirty="0" smtClean="0">
                <a:solidFill>
                  <a:srgbClr val="592A00"/>
                </a:solidFill>
              </a:rPr>
              <a:t>м. Запоріжжя</a:t>
            </a:r>
            <a:endParaRPr lang="uk-UA" dirty="0">
              <a:solidFill>
                <a:srgbClr val="592A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678" y="3028012"/>
            <a:ext cx="6640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Дякую за увагу!</a:t>
            </a:r>
            <a:endParaRPr lang="uk-UA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6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5214D-77C0-457D-82DC-1C1291E8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38" y="393940"/>
            <a:ext cx="5976367" cy="2045738"/>
          </a:xfrm>
        </p:spPr>
        <p:txBody>
          <a:bodyPr>
            <a:normAutofit fontScale="90000"/>
          </a:bodyPr>
          <a:lstStyle/>
          <a:p>
            <a:r>
              <a:rPr lang="ru-RU" sz="8000" noProof="1">
                <a:solidFill>
                  <a:srgbClr val="592A00"/>
                </a:solidFill>
                <a:latin typeface="Cambria"/>
                <a:cs typeface="Calibri Light"/>
              </a:rPr>
              <a:t>Запоріжжя</a:t>
            </a:r>
            <a:r>
              <a:rPr lang="ru-RU" sz="7200" noProof="1">
                <a:solidFill>
                  <a:srgbClr val="592A00"/>
                </a:solidFill>
                <a:latin typeface="Cambria"/>
                <a:cs typeface="Calibri Light"/>
              </a:rPr>
              <a:t>-</a:t>
            </a:r>
            <a:endParaRPr lang="ru-RU" sz="7200" noProof="1">
              <a:solidFill>
                <a:srgbClr val="592A00"/>
              </a:solidFill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C09AC-6B54-47E4-9668-96C2F51CA672}"/>
              </a:ext>
            </a:extLst>
          </p:cNvPr>
          <p:cNvSpPr txBox="1"/>
          <p:nvPr/>
        </p:nvSpPr>
        <p:spPr>
          <a:xfrm>
            <a:off x="7411733" y="1170565"/>
            <a:ext cx="4488529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600" b="1" noProof="1" smtClean="0">
                <a:solidFill>
                  <a:srgbClr val="592A00"/>
                </a:solidFill>
                <a:latin typeface="Cambria"/>
              </a:rPr>
              <a:t>найулюбленіше</a:t>
            </a:r>
            <a:r>
              <a:rPr lang="ru-RU" sz="4000" b="1" noProof="1" smtClean="0">
                <a:solidFill>
                  <a:srgbClr val="592A00"/>
                </a:solidFill>
                <a:latin typeface="Cambria"/>
              </a:rPr>
              <a:t> </a:t>
            </a:r>
            <a:r>
              <a:rPr lang="ru-RU" sz="3600" b="1" noProof="1">
                <a:solidFill>
                  <a:srgbClr val="592A00"/>
                </a:solidFill>
                <a:latin typeface="Cambria"/>
              </a:rPr>
              <a:t>місто розшоване на річці </a:t>
            </a:r>
            <a:r>
              <a:rPr lang="ru-RU" sz="3600" b="1" noProof="1" smtClean="0">
                <a:solidFill>
                  <a:srgbClr val="592A00"/>
                </a:solidFill>
                <a:latin typeface="Cambria"/>
              </a:rPr>
              <a:t>Дніпро, </a:t>
            </a:r>
            <a:r>
              <a:rPr lang="ru-RU" sz="3600" b="1" noProof="1">
                <a:solidFill>
                  <a:srgbClr val="592A00"/>
                </a:solidFill>
                <a:latin typeface="Cambria"/>
              </a:rPr>
              <a:t>з багатьма цікавими місцями </a:t>
            </a:r>
            <a:r>
              <a:rPr lang="uk-UA" sz="3600" b="1" noProof="1">
                <a:solidFill>
                  <a:srgbClr val="592A00"/>
                </a:solidFill>
                <a:latin typeface="Cambria"/>
              </a:rPr>
              <a:t>і</a:t>
            </a:r>
            <a:r>
              <a:rPr lang="ru-RU" sz="3600" b="1" noProof="1">
                <a:solidFill>
                  <a:srgbClr val="592A00"/>
                </a:solidFill>
                <a:latin typeface="Cambria"/>
              </a:rPr>
              <a:t> пам'ятками істрої </a:t>
            </a:r>
            <a:r>
              <a:rPr lang="ru-RU" sz="3600" b="1" noProof="1" smtClean="0">
                <a:solidFill>
                  <a:srgbClr val="592A00"/>
                </a:solidFill>
                <a:latin typeface="Cambria"/>
              </a:rPr>
              <a:t>та</a:t>
            </a:r>
            <a:r>
              <a:rPr lang="ru-RU" sz="3600" b="1" noProof="1">
                <a:solidFill>
                  <a:srgbClr val="592A00"/>
                </a:solidFill>
                <a:latin typeface="Cambria"/>
              </a:rPr>
              <a:t> </a:t>
            </a:r>
            <a:r>
              <a:rPr lang="ru-RU" sz="3600" b="1" noProof="1" smtClean="0">
                <a:solidFill>
                  <a:srgbClr val="592A00"/>
                </a:solidFill>
                <a:latin typeface="Cambria"/>
              </a:rPr>
              <a:t>культури.</a:t>
            </a:r>
            <a:endParaRPr lang="ru-RU" sz="3600" b="1" dirty="0">
              <a:solidFill>
                <a:srgbClr val="592A00"/>
              </a:solidFill>
              <a:latin typeface="Cambria"/>
            </a:endParaRPr>
          </a:p>
        </p:txBody>
      </p:sp>
      <p:pic>
        <p:nvPicPr>
          <p:cNvPr id="6" name="Рисунок 6" descr="Изображение выглядит как здание, внешний, башня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8710BB6-96A4-47EF-9F29-0B557E88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3" y="2456191"/>
            <a:ext cx="6438180" cy="3800294"/>
          </a:xfrm>
          <a:prstGeom prst="rect">
            <a:avLst/>
          </a:prstGeom>
          <a:ln>
            <a:solidFill>
              <a:srgbClr val="592A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02158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CA4090-C74B-462C-B68A-A6022AC7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954" y="-679269"/>
            <a:ext cx="9255852" cy="364913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	Сьогодні</a:t>
            </a: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, я дам вам уявлення про цей </a:t>
            </a: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мальовничий край </a:t>
            </a: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та дуже стислу інформацію, адже повідати все про Запоріжжя неможливо, це місто треба </a:t>
            </a: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відвідати, щоб </a:t>
            </a: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відчути всю романтику і </a:t>
            </a:r>
            <a:r>
              <a:rPr lang="uk-UA" sz="2800" b="1" dirty="0" smtClean="0">
                <a:solidFill>
                  <a:srgbClr val="592A00"/>
                </a:solidFill>
                <a:latin typeface="Cambria"/>
                <a:cs typeface="Calibri"/>
              </a:rPr>
              <a:t>красу. </a:t>
            </a:r>
            <a:endParaRPr lang="uk-UA" sz="2800" b="1" dirty="0">
              <a:solidFill>
                <a:srgbClr val="592A00"/>
              </a:solidFill>
              <a:latin typeface="Cambria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3" y="2325187"/>
            <a:ext cx="8654036" cy="3788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50292" y="5882584"/>
            <a:ext cx="226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о.Хортиця</a:t>
            </a:r>
            <a:endParaRPr lang="uk-UA" sz="2400" i="1" noProof="1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62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3ED6EC-8827-43A9-883B-6D324DA7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1" y="235131"/>
            <a:ext cx="11423468" cy="3931920"/>
          </a:xfrm>
        </p:spPr>
        <p:txBody>
          <a:bodyPr>
            <a:normAutofit/>
          </a:bodyPr>
          <a:lstStyle/>
          <a:p>
            <a:pPr marL="0" lvl="2" indent="0" algn="just">
              <a:spcAft>
                <a:spcPts val="0"/>
              </a:spcAft>
              <a:buNone/>
            </a:pP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		Народившись 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у Запоріжжі, я прожив </a:t>
            </a: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у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 ньому повних 17 років. </a:t>
            </a: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					За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 цей </a:t>
            </a: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час 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 дізнався </a:t>
            </a: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багато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 цікавих фактів </a:t>
            </a: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з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 </a:t>
            </a:r>
            <a:r>
              <a:rPr lang="uk-UA" sz="3200" b="1" noProof="1" smtClean="0">
                <a:solidFill>
                  <a:srgbClr val="592A00"/>
                </a:solidFill>
                <a:latin typeface="Cambria"/>
              </a:rPr>
              <a:t>історії та</a:t>
            </a:r>
            <a:r>
              <a:rPr lang="uk-UA" sz="3200" b="1" noProof="1">
                <a:solidFill>
                  <a:srgbClr val="592A00"/>
                </a:solidFill>
                <a:latin typeface="Cambria"/>
              </a:rPr>
              <a:t> про це місто. </a:t>
            </a:r>
            <a:endParaRPr lang="uk-UA" sz="3200" b="1" noProof="1" smtClean="0">
              <a:solidFill>
                <a:srgbClr val="592A00"/>
              </a:solidFill>
              <a:latin typeface="Cambria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uk-UA" sz="3600" b="1" noProof="1" smtClean="0">
                <a:solidFill>
                  <a:srgbClr val="592A00"/>
                </a:solidFill>
                <a:latin typeface="Cambria"/>
              </a:rPr>
              <a:t>		Встиг</a:t>
            </a:r>
            <a:r>
              <a:rPr lang="uk-UA" sz="3600" b="1" noProof="1">
                <a:solidFill>
                  <a:srgbClr val="592A00"/>
                </a:solidFill>
                <a:latin typeface="Cambria"/>
              </a:rPr>
              <a:t> відвідати багато </a:t>
            </a:r>
            <a:r>
              <a:rPr lang="uk-UA" sz="3600" b="1" noProof="1" smtClean="0">
                <a:solidFill>
                  <a:srgbClr val="592A00"/>
                </a:solidFill>
                <a:latin typeface="Cambria"/>
              </a:rPr>
              <a:t>цікавих,</a:t>
            </a:r>
            <a:r>
              <a:rPr lang="uk-UA" sz="3600" b="1" noProof="1">
                <a:solidFill>
                  <a:srgbClr val="592A00"/>
                </a:solidFill>
                <a:latin typeface="Cambria"/>
              </a:rPr>
              <a:t> популярних та не дуже популярних місць</a:t>
            </a:r>
            <a:r>
              <a:rPr lang="uk-UA" sz="3600" b="1" noProof="1" smtClean="0">
                <a:solidFill>
                  <a:srgbClr val="592A00"/>
                </a:solidFill>
                <a:latin typeface="Cambria"/>
              </a:rPr>
              <a:t>. Про деякі з них я і </a:t>
            </a:r>
            <a:r>
              <a:rPr lang="uk-UA" sz="3600" b="1" noProof="1" smtClean="0">
                <a:solidFill>
                  <a:srgbClr val="592A00"/>
                </a:solidFill>
                <a:latin typeface="Cambria"/>
              </a:rPr>
              <a:t>згадаю.</a:t>
            </a:r>
            <a:endParaRPr lang="uk-UA" sz="3600" b="1" noProof="1">
              <a:solidFill>
                <a:srgbClr val="592A00"/>
              </a:solidFill>
              <a:latin typeface="Cambr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301">
            <a:off x="3332940" y="4665680"/>
            <a:ext cx="2688044" cy="1795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314">
            <a:off x="380893" y="4384113"/>
            <a:ext cx="2673885" cy="1738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4330">
            <a:off x="9152713" y="4313309"/>
            <a:ext cx="2552812" cy="170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723">
            <a:off x="6259969" y="4546214"/>
            <a:ext cx="2711087" cy="1794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672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96" y="-276497"/>
            <a:ext cx="6315891" cy="1569478"/>
          </a:xfrm>
        </p:spPr>
        <p:txBody>
          <a:bodyPr>
            <a:normAutofit/>
          </a:bodyPr>
          <a:lstStyle/>
          <a:p>
            <a:r>
              <a:rPr lang="uk-UA" sz="5400" b="1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Дніпровська</a:t>
            </a:r>
            <a:r>
              <a:rPr lang="uk-UA" sz="54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ГеС</a:t>
            </a:r>
            <a:endParaRPr lang="uk-UA" sz="5400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9" y="3148148"/>
            <a:ext cx="5264332" cy="3118797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71" y="3148148"/>
            <a:ext cx="5441869" cy="3121491"/>
          </a:xfrm>
          <a:prstGeom prst="rect">
            <a:avLst/>
          </a:prstGeom>
          <a:ln>
            <a:solidFill>
              <a:srgbClr val="592A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7809" y="998408"/>
            <a:ext cx="10528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Відома на всю країну споруда індустріального </a:t>
            </a:r>
            <a:r>
              <a:rPr lang="uk-UA" sz="2800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призначення яка має дуже красивий і могутній вигляд. На минулий рік ДніпроГЕС відвідало 300 т. туристів. Ця споруда має велику історію, адже її будівництво почалося у далекому 1927р.</a:t>
            </a:r>
            <a:endParaRPr lang="uk-UA" sz="2800" noProof="1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995" y="0"/>
            <a:ext cx="10131425" cy="364913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Після завершення будівництва у 1932р. на долю цієй споруди спіткала </a:t>
            </a:r>
            <a:r>
              <a:rPr lang="uk-UA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Друга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світова війна.</a:t>
            </a:r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Дніпрогес була підірвана радянськими військами бо вона була своєрідним мостом, який з</a:t>
            </a:r>
            <a:r>
              <a:rPr lang="en-US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єднував лівий і правий береги. </a:t>
            </a:r>
            <a:r>
              <a:rPr lang="uk-UA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 відступаючи в грудні 1943 року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німці </a:t>
            </a:r>
            <a:r>
              <a:rPr lang="uk-UA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теж намагалися підірвати ГЕС, заклавши вибухівку. Але групі саперів радянських військ вдалося вирізати кілька метрів кабелю</a:t>
            </a:r>
            <a:endParaRPr lang="uk-UA" sz="2800" dirty="0" smtClean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1" y="3101377"/>
            <a:ext cx="5604238" cy="3460395"/>
          </a:xfrm>
          <a:prstGeom prst="rect">
            <a:avLst/>
          </a:prstGeom>
          <a:ln>
            <a:solidFill>
              <a:srgbClr val="592A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68" y="3430403"/>
            <a:ext cx="4164877" cy="3131370"/>
          </a:xfrm>
          <a:prstGeom prst="rect">
            <a:avLst/>
          </a:prstGeom>
          <a:ln>
            <a:solidFill>
              <a:srgbClr val="592A00"/>
            </a:solidFill>
          </a:ln>
        </p:spPr>
      </p:pic>
    </p:spTree>
    <p:extLst>
      <p:ext uri="{BB962C8B-B14F-4D97-AF65-F5344CB8AC3E}">
        <p14:creationId xmlns:p14="http://schemas.microsoft.com/office/powerpoint/2010/main" val="692282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335" y="-111034"/>
            <a:ext cx="10131425" cy="145626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uk-UA" sz="44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Фаетон</a:t>
            </a:r>
            <a:r>
              <a:rPr lang="en-US" sz="44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uk-UA" sz="44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музей техніки</a:t>
            </a:r>
            <a:endParaRPr lang="uk-UA" sz="4400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556" y="248194"/>
            <a:ext cx="10131425" cy="364913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Унікальний, маловідомий музей,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налічує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понад 150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екземплярів ретро техніки з часів створення першого автомобілю і до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70-х років ХХ ст., </a:t>
            </a:r>
            <a:r>
              <a:rPr lang="ru-RU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що є рекордною колекцією в </a:t>
            </a:r>
            <a:r>
              <a:rPr lang="ru-RU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Україні</a:t>
            </a:r>
            <a:r>
              <a:rPr lang="ru-RU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800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Найстарішою </a:t>
            </a:r>
            <a:r>
              <a:rPr lang="ru-RU" sz="2800" noProof="1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одиницею є </a:t>
            </a:r>
            <a:r>
              <a:rPr lang="ru-RU" sz="2800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мотоколяска - </a:t>
            </a:r>
            <a:r>
              <a:rPr lang="ru-RU" sz="2800" noProof="1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перший в світі автомобіль </a:t>
            </a:r>
            <a:r>
              <a:rPr lang="ru-RU" sz="2800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із </a:t>
            </a:r>
            <a:r>
              <a:rPr lang="ru-RU" sz="2800" noProof="1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двигуном внутрішнього </a:t>
            </a:r>
            <a:r>
              <a:rPr lang="ru-RU" sz="2800" noProof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згоріння.</a:t>
            </a:r>
            <a:endParaRPr lang="ru-RU" sz="2800" noProof="1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8" y="3526972"/>
            <a:ext cx="3788229" cy="2841172"/>
          </a:xfrm>
          <a:prstGeom prst="rect">
            <a:avLst/>
          </a:prstGeom>
          <a:ln w="28575">
            <a:solidFill>
              <a:srgbClr val="592A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97" y="3526972"/>
            <a:ext cx="3788229" cy="2841172"/>
          </a:xfrm>
          <a:prstGeom prst="rect">
            <a:avLst/>
          </a:prstGeom>
          <a:ln w="28575">
            <a:solidFill>
              <a:srgbClr val="592A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57" y="3526972"/>
            <a:ext cx="3788229" cy="2841172"/>
          </a:xfrm>
          <a:prstGeom prst="rect">
            <a:avLst/>
          </a:prstGeom>
          <a:ln w="28575">
            <a:solidFill>
              <a:srgbClr val="592A00"/>
            </a:solidFill>
          </a:ln>
        </p:spPr>
      </p:pic>
    </p:spTree>
    <p:extLst>
      <p:ext uri="{BB962C8B-B14F-4D97-AF65-F5344CB8AC3E}">
        <p14:creationId xmlns:p14="http://schemas.microsoft.com/office/powerpoint/2010/main" val="2534924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185" y="15022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uk-UA" sz="6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Запорізька січ</a:t>
            </a:r>
            <a:r>
              <a:rPr lang="en-US" sz="60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uk-UA" sz="60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796835"/>
            <a:ext cx="11194868" cy="3135086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Окрім славного острова Хортиця, його фауни і краси, на ньому розташований унікальний </a:t>
            </a:r>
            <a:r>
              <a:rPr lang="uk-UA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історико-культурний комплекс, що відтворює образ козацької столиці і атмосферу часів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козацтва.</a:t>
            </a:r>
            <a:r>
              <a:rPr lang="ru-RU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 Січі можна відвідати багато приміщень, щоб ознайомитися з видами інтер'єру і </a:t>
            </a:r>
            <a:r>
              <a:rPr lang="uk-UA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предметами</a:t>
            </a:r>
            <a:r>
              <a:rPr lang="ru-RU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побуту тих </a:t>
            </a:r>
            <a:r>
              <a:rPr lang="ru-RU" sz="2800" dirty="0" err="1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часів</a:t>
            </a:r>
            <a:r>
              <a:rPr lang="ru-RU" sz="2800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2800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518965"/>
            <a:ext cx="5714505" cy="3081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97" y="3563209"/>
            <a:ext cx="5714505" cy="2993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346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1749" y="91440"/>
            <a:ext cx="285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592A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Загальний вигляд</a:t>
            </a:r>
            <a:endParaRPr lang="uk-UA" sz="2400" b="1" dirty="0">
              <a:solidFill>
                <a:srgbClr val="592A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01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280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Celestial</vt:lpstr>
      <vt:lpstr>Презентація на тему:  мІЙ РІДНИЙ КРАЙ</vt:lpstr>
      <vt:lpstr>Запоріжжя-</vt:lpstr>
      <vt:lpstr>Презентация PowerPoint</vt:lpstr>
      <vt:lpstr>Презентация PowerPoint</vt:lpstr>
      <vt:lpstr>Дніпровська ГеС</vt:lpstr>
      <vt:lpstr>Презентация PowerPoint</vt:lpstr>
      <vt:lpstr>“Фаетон”- музей техніки</vt:lpstr>
      <vt:lpstr>“Запорізька січ”</vt:lpstr>
      <vt:lpstr>Презентация PowerPoint</vt:lpstr>
      <vt:lpstr>«Годинник закоханих»</vt:lpstr>
      <vt:lpstr>Природа Запорізького краю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 Windows</cp:lastModifiedBy>
  <cp:revision>491</cp:revision>
  <dcterms:created xsi:type="dcterms:W3CDTF">2020-09-21T17:50:48Z</dcterms:created>
  <dcterms:modified xsi:type="dcterms:W3CDTF">2020-10-19T13:33:10Z</dcterms:modified>
</cp:coreProperties>
</file>