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7" r:id="rId8"/>
    <p:sldId id="288" r:id="rId9"/>
    <p:sldId id="268" r:id="rId10"/>
    <p:sldId id="267" r:id="rId11"/>
    <p:sldId id="285" r:id="rId12"/>
    <p:sldId id="269" r:id="rId13"/>
    <p:sldId id="289" r:id="rId14"/>
    <p:sldId id="272" r:id="rId15"/>
    <p:sldId id="276" r:id="rId16"/>
    <p:sldId id="279" r:id="rId17"/>
    <p:sldId id="281" r:id="rId18"/>
    <p:sldId id="283" r:id="rId19"/>
    <p:sldId id="286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4A7A5B-C285-4D6E-ADD7-B88C0DA997FB}">
          <p14:sldIdLst>
            <p14:sldId id="256"/>
            <p14:sldId id="258"/>
            <p14:sldId id="259"/>
            <p14:sldId id="260"/>
            <p14:sldId id="261"/>
            <p14:sldId id="262"/>
            <p14:sldId id="287"/>
            <p14:sldId id="288"/>
            <p14:sldId id="268"/>
            <p14:sldId id="267"/>
            <p14:sldId id="285"/>
            <p14:sldId id="269"/>
            <p14:sldId id="289"/>
            <p14:sldId id="272"/>
            <p14:sldId id="276"/>
            <p14:sldId id="279"/>
            <p14:sldId id="281"/>
            <p14:sldId id="283"/>
            <p14:sldId id="286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49" d="100"/>
          <a:sy n="49" d="100"/>
        </p:scale>
        <p:origin x="65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5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2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0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E1A3-A541-45ED-A48A-C7EC1994F3E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06424" y="2082483"/>
            <a:ext cx="7772400" cy="2387600"/>
          </a:xfrm>
        </p:spPr>
        <p:txBody>
          <a:bodyPr>
            <a:normAutofit/>
          </a:bodyPr>
          <a:lstStyle/>
          <a:p>
            <a:pPr algn="r"/>
            <a:r>
              <a:rPr lang="uk-UA" sz="5400" dirty="0" smtClean="0"/>
              <a:t>Презентація на тему:</a:t>
            </a:r>
            <a:br>
              <a:rPr lang="uk-UA" sz="5400" dirty="0" smtClean="0"/>
            </a:br>
            <a:r>
              <a:rPr lang="uk-UA" sz="5400" dirty="0" smtClean="0"/>
              <a:t>«Мій рідний край»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49224" y="4562158"/>
            <a:ext cx="7315200" cy="1655762"/>
          </a:xfrm>
        </p:spPr>
        <p:txBody>
          <a:bodyPr/>
          <a:lstStyle/>
          <a:p>
            <a:pPr algn="r"/>
            <a:r>
              <a:rPr lang="uk-UA" dirty="0" smtClean="0"/>
              <a:t>Група: Д-13-20</a:t>
            </a:r>
          </a:p>
          <a:p>
            <a:pPr algn="r"/>
            <a:r>
              <a:rPr lang="uk-UA" dirty="0" smtClean="0"/>
              <a:t>Підготовив: </a:t>
            </a:r>
            <a:r>
              <a:rPr lang="uk-UA" dirty="0" err="1" smtClean="0"/>
              <a:t>Пустовіт</a:t>
            </a:r>
            <a:r>
              <a:rPr lang="uk-UA" dirty="0" smtClean="0"/>
              <a:t> </a:t>
            </a:r>
            <a:r>
              <a:rPr lang="uk-UA" dirty="0" err="1" smtClean="0"/>
              <a:t>Вячеслав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9300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713002"/>
            <a:ext cx="7883525" cy="5163708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01" y="528638"/>
            <a:ext cx="4518660" cy="5648325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8" y="412750"/>
            <a:ext cx="7083518" cy="5764213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Неймовірні пейзажі в околицях міста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44" y="1825625"/>
            <a:ext cx="6521911" cy="4351338"/>
          </a:xfrm>
        </p:spPr>
      </p:pic>
    </p:spTree>
    <p:extLst>
      <p:ext uri="{BB962C8B-B14F-4D97-AF65-F5344CB8AC3E}">
        <p14:creationId xmlns:p14="http://schemas.microsoft.com/office/powerpoint/2010/main" val="155196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664962"/>
            <a:ext cx="7883525" cy="5259789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664962"/>
            <a:ext cx="7883525" cy="5259789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683439"/>
            <a:ext cx="7883525" cy="5222835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664962"/>
            <a:ext cx="7883525" cy="5259789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667015"/>
            <a:ext cx="7883525" cy="5255683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4" y="412750"/>
            <a:ext cx="7781687" cy="5764213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	Край</a:t>
            </a:r>
            <a:r>
              <a:rPr lang="uk-UA" dirty="0" smtClean="0"/>
              <a:t>, мій рідний край.. Народившись в певній місцевості, ми в деякій мірі пов’язуємо себе з нею, але відома нам його історія, чи добре ми з нею ознайомились?</a:t>
            </a:r>
          </a:p>
          <a:p>
            <a:pPr marL="0" indent="0" algn="just">
              <a:buNone/>
            </a:pPr>
            <a:r>
              <a:rPr lang="uk-UA" dirty="0" smtClean="0"/>
              <a:t>	Місто </a:t>
            </a:r>
            <a:r>
              <a:rPr lang="uk-UA" dirty="0" smtClean="0"/>
              <a:t>в якому я виріс, і провів багато часу в його околицях  – Гадяч. Я хочу розповісти про нього.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6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перегляд.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Джерела інформації: </a:t>
            </a:r>
            <a:r>
              <a:rPr lang="en-US" dirty="0"/>
              <a:t>https://uk.wikipedia.org/wiki/%D0%93%D0%B0%D0%B4%D1%8F%D1%87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00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18186" y="502276"/>
            <a:ext cx="7897163" cy="56746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vi-VN" dirty="0" smtClean="0"/>
              <a:t>Га́дяч </a:t>
            </a:r>
            <a:r>
              <a:rPr lang="vi-VN" dirty="0"/>
              <a:t>— місто в Полтавській області України. Резиденція багатьох Гетьманів України: Богдана Хмельницького, Івана Виговського, Івана Брюховецького та інших. Населення — 22,7 тис. осіб (2001)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/>
              <a:t>розташоване</a:t>
            </a:r>
            <a:r>
              <a:rPr lang="ru-RU" dirty="0"/>
              <a:t> на </a:t>
            </a:r>
            <a:r>
              <a:rPr lang="ru-RU" dirty="0" err="1"/>
              <a:t>півінічному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Полтавській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етнокультуних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Слобожанщини</a:t>
            </a:r>
            <a:r>
              <a:rPr lang="ru-RU" dirty="0"/>
              <a:t> та </a:t>
            </a:r>
            <a:r>
              <a:rPr lang="ru-RU" dirty="0" err="1"/>
              <a:t>Наддніпрянщини</a:t>
            </a:r>
            <a:r>
              <a:rPr lang="ru-RU" dirty="0"/>
              <a:t> по правому берегу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Псел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притоки Грунь. </a:t>
            </a:r>
            <a:r>
              <a:rPr lang="ru-RU" dirty="0" err="1"/>
              <a:t>Річки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звивисті</a:t>
            </a:r>
            <a:r>
              <a:rPr lang="ru-RU" dirty="0"/>
              <a:t>,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долини</a:t>
            </a:r>
            <a:r>
              <a:rPr lang="ru-RU" dirty="0"/>
              <a:t> з </a:t>
            </a:r>
            <a:r>
              <a:rPr lang="ru-RU" dirty="0" err="1"/>
              <a:t>заплавними</a:t>
            </a:r>
            <a:r>
              <a:rPr lang="ru-RU" dirty="0"/>
              <a:t> луками, </a:t>
            </a:r>
            <a:r>
              <a:rPr lang="ru-RU" dirty="0" err="1"/>
              <a:t>стариці</a:t>
            </a:r>
            <a:r>
              <a:rPr lang="ru-RU" dirty="0"/>
              <a:t> та </a:t>
            </a:r>
            <a:r>
              <a:rPr lang="ru-RU" dirty="0" err="1"/>
              <a:t>заболочені</a:t>
            </a:r>
            <a:r>
              <a:rPr lang="ru-RU" dirty="0"/>
              <a:t> озера.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розташованим</a:t>
            </a:r>
            <a:r>
              <a:rPr lang="ru-RU" dirty="0"/>
              <a:t> на </a:t>
            </a:r>
            <a:r>
              <a:rPr lang="ru-RU" dirty="0" err="1"/>
              <a:t>відносній</a:t>
            </a:r>
            <a:r>
              <a:rPr lang="ru-RU" dirty="0"/>
              <a:t> </a:t>
            </a:r>
            <a:r>
              <a:rPr lang="ru-RU" dirty="0" err="1"/>
              <a:t>височині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схилами</a:t>
            </a:r>
            <a:r>
              <a:rPr lang="ru-RU" dirty="0"/>
              <a:t> та ярами,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типовими</a:t>
            </a:r>
            <a:r>
              <a:rPr lang="ru-RU" dirty="0"/>
              <a:t> для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3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2" y="425003"/>
            <a:ext cx="7858527" cy="57519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У </a:t>
            </a:r>
            <a:r>
              <a:rPr lang="ru-RU" dirty="0" err="1"/>
              <a:t>місті</a:t>
            </a:r>
            <a:r>
              <a:rPr lang="ru-RU" dirty="0"/>
              <a:t> активно </a:t>
            </a:r>
            <a:r>
              <a:rPr lang="ru-RU" dirty="0" err="1"/>
              <a:t>працюють</a:t>
            </a:r>
            <a:r>
              <a:rPr lang="ru-RU" dirty="0"/>
              <a:t> 8 </a:t>
            </a:r>
            <a:r>
              <a:rPr lang="ru-RU" dirty="0" err="1"/>
              <a:t>заводів</a:t>
            </a:r>
            <a:r>
              <a:rPr lang="ru-RU" dirty="0"/>
              <a:t> і </a:t>
            </a:r>
            <a:r>
              <a:rPr lang="ru-RU" dirty="0" err="1"/>
              <a:t>комбінатів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Соціально-економічний</a:t>
            </a:r>
            <a:r>
              <a:rPr lang="ru-RU" dirty="0" smtClean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благоустрій</a:t>
            </a:r>
            <a:r>
              <a:rPr lang="ru-RU" dirty="0"/>
              <a:t> в </a:t>
            </a:r>
            <a:r>
              <a:rPr lang="ru-RU" dirty="0" err="1"/>
              <a:t>головним</a:t>
            </a:r>
            <a:r>
              <a:rPr lang="ru-RU" dirty="0"/>
              <a:t> чином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нафтогазовидобувною</a:t>
            </a:r>
            <a:r>
              <a:rPr lang="ru-RU" dirty="0"/>
              <a:t> </a:t>
            </a:r>
            <a:r>
              <a:rPr lang="ru-RU" dirty="0" err="1"/>
              <a:t>промисловістю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Гадяч </a:t>
            </a:r>
            <a:r>
              <a:rPr lang="ru-RU" dirty="0"/>
              <a:t>заслужено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нафтової</a:t>
            </a:r>
            <a:r>
              <a:rPr lang="ru-RU" dirty="0"/>
              <a:t> та </a:t>
            </a:r>
            <a:r>
              <a:rPr lang="ru-RU" dirty="0" err="1"/>
              <a:t>газової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Тут </a:t>
            </a:r>
            <a:r>
              <a:rPr lang="ru-RU" dirty="0" err="1"/>
              <a:t>мешкають</a:t>
            </a:r>
            <a:r>
              <a:rPr lang="ru-RU" dirty="0"/>
              <a:t> геологи-</a:t>
            </a:r>
            <a:r>
              <a:rPr lang="ru-RU" dirty="0" err="1"/>
              <a:t>розвідники</a:t>
            </a:r>
            <a:r>
              <a:rPr lang="ru-RU" dirty="0"/>
              <a:t> </a:t>
            </a:r>
            <a:r>
              <a:rPr lang="ru-RU" dirty="0" err="1"/>
              <a:t>надр</a:t>
            </a:r>
            <a:r>
              <a:rPr lang="ru-RU" dirty="0"/>
              <a:t>, буровики, </a:t>
            </a:r>
            <a:r>
              <a:rPr lang="ru-RU" dirty="0" err="1"/>
              <a:t>оператори</a:t>
            </a:r>
            <a:r>
              <a:rPr lang="ru-RU" dirty="0"/>
              <a:t>, транспортники і </a:t>
            </a:r>
            <a:r>
              <a:rPr lang="ru-RU" dirty="0" err="1"/>
              <a:t>будівельники</a:t>
            </a:r>
            <a:r>
              <a:rPr lang="ru-RU" dirty="0"/>
              <a:t> 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. Перший </a:t>
            </a:r>
            <a:r>
              <a:rPr lang="ru-RU" dirty="0" err="1"/>
              <a:t>нафтовий</a:t>
            </a:r>
            <a:r>
              <a:rPr lang="ru-RU" dirty="0"/>
              <a:t> фонтан вдарив у 1958 </a:t>
            </a:r>
            <a:r>
              <a:rPr lang="ru-RU" dirty="0" err="1"/>
              <a:t>році</a:t>
            </a:r>
            <a:r>
              <a:rPr lang="ru-RU" dirty="0"/>
              <a:t>.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свердловин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цінну</a:t>
            </a:r>
            <a:r>
              <a:rPr lang="ru-RU" dirty="0"/>
              <a:t> </a:t>
            </a:r>
            <a:r>
              <a:rPr lang="ru-RU" dirty="0" err="1"/>
              <a:t>енергетичну</a:t>
            </a:r>
            <a:r>
              <a:rPr lang="ru-RU" dirty="0"/>
              <a:t> </a:t>
            </a:r>
            <a:r>
              <a:rPr lang="ru-RU" dirty="0" err="1"/>
              <a:t>сировину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0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7" y="566670"/>
            <a:ext cx="7910043" cy="56102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Гадяч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на </a:t>
            </a:r>
            <a:r>
              <a:rPr lang="ru-RU" dirty="0" err="1"/>
              <a:t>Полтавщині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</a:t>
            </a:r>
            <a:r>
              <a:rPr lang="ru-RU" dirty="0" err="1"/>
              <a:t>Драгоманівський</a:t>
            </a:r>
            <a:r>
              <a:rPr lang="ru-RU" dirty="0"/>
              <a:t> </a:t>
            </a:r>
            <a:r>
              <a:rPr lang="ru-RU" dirty="0" err="1"/>
              <a:t>рід</a:t>
            </a:r>
            <a:r>
              <a:rPr lang="ru-RU" dirty="0"/>
              <a:t> — тут </a:t>
            </a:r>
            <a:r>
              <a:rPr lang="ru-RU" dirty="0" err="1"/>
              <a:t>народилися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Пчілка</a:t>
            </a:r>
            <a:r>
              <a:rPr lang="ru-RU" dirty="0"/>
              <a:t> і Михайло Драгоманов —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діячі</a:t>
            </a:r>
            <a:r>
              <a:rPr lang="ru-RU" dirty="0"/>
              <a:t>. </a:t>
            </a:r>
            <a:r>
              <a:rPr lang="ru-RU" dirty="0" err="1"/>
              <a:t>Хоч</a:t>
            </a:r>
            <a:r>
              <a:rPr lang="ru-RU" dirty="0"/>
              <a:t> Гадяч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 </a:t>
            </a:r>
            <a:r>
              <a:rPr lang="ru-RU" dirty="0" err="1"/>
              <a:t>артефактів</a:t>
            </a:r>
            <a:r>
              <a:rPr lang="ru-RU" dirty="0"/>
              <a:t> </a:t>
            </a:r>
            <a:r>
              <a:rPr lang="ru-RU" dirty="0" err="1"/>
              <a:t>гетьманської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Драгоманових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, </a:t>
            </a:r>
            <a:r>
              <a:rPr lang="ru-RU" dirty="0" err="1"/>
              <a:t>жителі</a:t>
            </a:r>
            <a:r>
              <a:rPr lang="ru-RU" dirty="0"/>
              <a:t> Гадяча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популяризують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корені</a:t>
            </a:r>
            <a:r>
              <a:rPr lang="ru-RU" dirty="0"/>
              <a:t>: тут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фестивалі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гетьманщиною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нагородження</a:t>
            </a:r>
            <a:r>
              <a:rPr lang="ru-RU" dirty="0"/>
              <a:t> </a:t>
            </a:r>
            <a:r>
              <a:rPr lang="ru-RU" dirty="0" err="1"/>
              <a:t>літературно-мистецької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Олени </a:t>
            </a:r>
            <a:r>
              <a:rPr lang="ru-RU" dirty="0" err="1"/>
              <a:t>Пчілки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мальовничим</a:t>
            </a:r>
            <a:r>
              <a:rPr lang="ru-RU" dirty="0"/>
              <a:t> </a:t>
            </a:r>
            <a:r>
              <a:rPr lang="ru-RU" dirty="0" err="1"/>
              <a:t>краєвидам</a:t>
            </a:r>
            <a:r>
              <a:rPr lang="ru-RU" dirty="0"/>
              <a:t> з </a:t>
            </a:r>
            <a:r>
              <a:rPr lang="ru-RU" dirty="0" err="1"/>
              <a:t>тінистими</a:t>
            </a:r>
            <a:r>
              <a:rPr lang="ru-RU" dirty="0"/>
              <a:t> </a:t>
            </a:r>
            <a:r>
              <a:rPr lang="ru-RU" dirty="0" err="1"/>
              <a:t>сосновими</a:t>
            </a:r>
            <a:r>
              <a:rPr lang="ru-RU" dirty="0"/>
              <a:t> борами, </a:t>
            </a:r>
            <a:r>
              <a:rPr lang="ru-RU" dirty="0" err="1"/>
              <a:t>розмаїтими</a:t>
            </a:r>
            <a:r>
              <a:rPr lang="ru-RU" dirty="0"/>
              <a:t> </a:t>
            </a:r>
            <a:r>
              <a:rPr lang="ru-RU" dirty="0" err="1"/>
              <a:t>березовими</a:t>
            </a:r>
            <a:r>
              <a:rPr lang="ru-RU" dirty="0"/>
              <a:t> гаями, </a:t>
            </a:r>
            <a:r>
              <a:rPr lang="ru-RU" dirty="0" err="1"/>
              <a:t>блакитнооким</a:t>
            </a:r>
            <a:r>
              <a:rPr lang="ru-RU" dirty="0"/>
              <a:t> </a:t>
            </a:r>
            <a:r>
              <a:rPr lang="ru-RU" dirty="0" err="1"/>
              <a:t>красенем</a:t>
            </a:r>
            <a:r>
              <a:rPr lang="ru-RU" dirty="0"/>
              <a:t> </a:t>
            </a:r>
            <a:r>
              <a:rPr lang="ru-RU" dirty="0" err="1"/>
              <a:t>Пслом</a:t>
            </a:r>
            <a:r>
              <a:rPr lang="ru-RU" dirty="0"/>
              <a:t>, Гадяч по праву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окрасою</a:t>
            </a:r>
            <a:r>
              <a:rPr lang="ru-RU" dirty="0"/>
              <a:t> </a:t>
            </a:r>
            <a:r>
              <a:rPr lang="ru-RU" dirty="0" err="1"/>
              <a:t>Полтавської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75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00" y="502276"/>
            <a:ext cx="7845649" cy="5674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задоволенням</a:t>
            </a:r>
            <a:r>
              <a:rPr lang="ru-RU" dirty="0"/>
              <a:t> </a:t>
            </a:r>
            <a:r>
              <a:rPr lang="ru-RU" dirty="0" err="1"/>
              <a:t>приїжджають</a:t>
            </a:r>
            <a:r>
              <a:rPr lang="ru-RU" dirty="0"/>
              <a:t> </a:t>
            </a:r>
            <a:r>
              <a:rPr lang="ru-RU" dirty="0" err="1"/>
              <a:t>відпочивати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а й </a:t>
            </a:r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насолоджуючись</a:t>
            </a:r>
            <a:r>
              <a:rPr lang="ru-RU" dirty="0"/>
              <a:t> первозданною красою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затишком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вулиць</a:t>
            </a:r>
            <a:r>
              <a:rPr lang="ru-RU" dirty="0"/>
              <a:t> і </a:t>
            </a:r>
            <a:r>
              <a:rPr lang="ru-RU" dirty="0" err="1"/>
              <a:t>загальною</a:t>
            </a:r>
            <a:r>
              <a:rPr lang="ru-RU" dirty="0"/>
              <a:t> атмосферою </a:t>
            </a:r>
            <a:r>
              <a:rPr lang="ru-RU" dirty="0" err="1"/>
              <a:t>дружелюбності</a:t>
            </a:r>
            <a:r>
              <a:rPr lang="ru-RU" dirty="0"/>
              <a:t> та </a:t>
            </a:r>
            <a:r>
              <a:rPr lang="ru-RU" dirty="0" err="1"/>
              <a:t>гостинності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	Гадяч </a:t>
            </a:r>
            <a:r>
              <a:rPr lang="ru-RU" dirty="0"/>
              <a:t>- центр </a:t>
            </a:r>
            <a:r>
              <a:rPr lang="ru-RU" dirty="0" err="1"/>
              <a:t>паломництва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єврейського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(</a:t>
            </a:r>
            <a:r>
              <a:rPr lang="ru-RU" dirty="0" err="1"/>
              <a:t>Ізраїлю</a:t>
            </a:r>
            <a:r>
              <a:rPr lang="ru-RU" dirty="0"/>
              <a:t>, США, </a:t>
            </a:r>
            <a:r>
              <a:rPr lang="ru-RU" dirty="0" err="1"/>
              <a:t>Канади</a:t>
            </a:r>
            <a:r>
              <a:rPr lang="ru-RU" dirty="0"/>
              <a:t>, </a:t>
            </a:r>
            <a:r>
              <a:rPr lang="ru-RU" dirty="0" err="1"/>
              <a:t>Польщі</a:t>
            </a:r>
            <a:r>
              <a:rPr lang="ru-RU" dirty="0"/>
              <a:t>, </a:t>
            </a:r>
            <a:r>
              <a:rPr lang="ru-RU" dirty="0" err="1"/>
              <a:t>Росії</a:t>
            </a:r>
            <a:r>
              <a:rPr lang="ru-RU" dirty="0"/>
              <a:t>, Прибалтики), </a:t>
            </a:r>
            <a:r>
              <a:rPr lang="ru-RU" dirty="0" err="1"/>
              <a:t>оскільки</a:t>
            </a:r>
            <a:r>
              <a:rPr lang="ru-RU" dirty="0"/>
              <a:t> тут у 1813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поховано</a:t>
            </a:r>
            <a:r>
              <a:rPr lang="ru-RU" dirty="0"/>
              <a:t> </a:t>
            </a:r>
            <a:r>
              <a:rPr lang="ru-RU" dirty="0" err="1"/>
              <a:t>засновника</a:t>
            </a:r>
            <a:r>
              <a:rPr lang="ru-RU" dirty="0"/>
              <a:t> </a:t>
            </a:r>
            <a:r>
              <a:rPr lang="ru-RU" dirty="0" err="1"/>
              <a:t>хасидського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Хабад</a:t>
            </a:r>
            <a:r>
              <a:rPr lang="ru-RU" dirty="0"/>
              <a:t> (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в </a:t>
            </a:r>
            <a:r>
              <a:rPr lang="ru-RU" dirty="0" err="1"/>
              <a:t>юдаїзмі</a:t>
            </a:r>
            <a:r>
              <a:rPr lang="ru-RU" dirty="0"/>
              <a:t>) </a:t>
            </a:r>
            <a:r>
              <a:rPr lang="ru-RU" dirty="0" err="1"/>
              <a:t>Шнеур-Залмана</a:t>
            </a:r>
            <a:r>
              <a:rPr lang="ru-RU" dirty="0"/>
              <a:t> (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як </a:t>
            </a:r>
            <a:r>
              <a:rPr lang="ru-RU" dirty="0" err="1"/>
              <a:t>Алтер</a:t>
            </a:r>
            <a:r>
              <a:rPr lang="ru-RU" dirty="0"/>
              <a:t> Ребе; 1745 —1813 </a:t>
            </a:r>
            <a:r>
              <a:rPr lang="ru-RU" dirty="0" err="1"/>
              <a:t>рр</a:t>
            </a:r>
            <a:r>
              <a:rPr lang="ru-RU" dirty="0" smtClean="0"/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Символіка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7" y="1825625"/>
            <a:ext cx="3336025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363" y="2299106"/>
            <a:ext cx="2959774" cy="3404376"/>
          </a:xfrm>
        </p:spPr>
      </p:pic>
    </p:spTree>
    <p:extLst>
      <p:ext uri="{BB962C8B-B14F-4D97-AF65-F5344CB8AC3E}">
        <p14:creationId xmlns:p14="http://schemas.microsoft.com/office/powerpoint/2010/main" val="191879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Вигляд міста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6" y="1825625"/>
            <a:ext cx="7349668" cy="4351338"/>
          </a:xfrm>
        </p:spPr>
      </p:pic>
    </p:spTree>
    <p:extLst>
      <p:ext uri="{BB962C8B-B14F-4D97-AF65-F5344CB8AC3E}">
        <p14:creationId xmlns:p14="http://schemas.microsoft.com/office/powerpoint/2010/main" val="158444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9" y="412750"/>
            <a:ext cx="7685617" cy="5764213"/>
          </a:xfrm>
        </p:spPr>
      </p:pic>
    </p:spTree>
    <p:extLst>
      <p:ext uri="{BB962C8B-B14F-4D97-AF65-F5344CB8AC3E}">
        <p14:creationId xmlns:p14="http://schemas.microsoft.com/office/powerpoint/2010/main" val="364317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</TotalTime>
  <Words>32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Презентація на тему: «Мій рідний край»</vt:lpstr>
      <vt:lpstr>Вступ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Символіка</vt:lpstr>
      <vt:lpstr>Вигляд міста</vt:lpstr>
      <vt:lpstr>Презентация PowerPoint</vt:lpstr>
      <vt:lpstr>Презентация PowerPoint</vt:lpstr>
      <vt:lpstr>Презентация PowerPoint</vt:lpstr>
      <vt:lpstr>Презентация PowerPoint</vt:lpstr>
      <vt:lpstr>Неймовірні пейзажі в околицях міста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перегляд.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14</cp:revision>
  <dcterms:created xsi:type="dcterms:W3CDTF">2020-01-16T11:38:51Z</dcterms:created>
  <dcterms:modified xsi:type="dcterms:W3CDTF">2020-10-14T18:58:09Z</dcterms:modified>
</cp:coreProperties>
</file>