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30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928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4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6393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206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167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746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5511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11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994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885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32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8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130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28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21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443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062ADB1-B203-41C9-85FF-A34AD1EACF2C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D71EA-D0C1-4FDB-B875-0B714BEC8A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8902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593669"/>
            <a:ext cx="8825658" cy="1210490"/>
          </a:xfrm>
        </p:spPr>
        <p:txBody>
          <a:bodyPr/>
          <a:lstStyle/>
          <a:p>
            <a:r>
              <a:rPr lang="uk-UA" dirty="0" smtClean="0"/>
              <a:t>       </a:t>
            </a:r>
            <a:r>
              <a:rPr lang="uk-UA" dirty="0" smtClean="0">
                <a:solidFill>
                  <a:schemeClr val="bg1"/>
                </a:solidFill>
              </a:rPr>
              <a:t>Презентація  </a:t>
            </a:r>
            <a:br>
              <a:rPr lang="uk-UA" dirty="0" smtClean="0">
                <a:solidFill>
                  <a:schemeClr val="bg1"/>
                </a:solidFill>
              </a:rPr>
            </a:br>
            <a:r>
              <a:rPr lang="uk-UA" dirty="0" smtClean="0">
                <a:solidFill>
                  <a:schemeClr val="bg1"/>
                </a:solidFill>
              </a:rPr>
              <a:t>      </a:t>
            </a:r>
            <a:r>
              <a:rPr lang="uk-UA" sz="4800" dirty="0" smtClean="0">
                <a:solidFill>
                  <a:schemeClr val="bg1"/>
                </a:solidFill>
              </a:rPr>
              <a:t>на тему: «Мій край»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66342" y="5482775"/>
            <a:ext cx="8825658" cy="861420"/>
          </a:xfrm>
        </p:spPr>
        <p:txBody>
          <a:bodyPr/>
          <a:lstStyle/>
          <a:p>
            <a:r>
              <a:rPr lang="uk-UA" dirty="0" smtClean="0"/>
              <a:t>                                                              Виконав </a:t>
            </a:r>
            <a:r>
              <a:rPr lang="uk-UA" dirty="0" smtClean="0"/>
              <a:t>ст. </a:t>
            </a:r>
            <a:r>
              <a:rPr lang="uk-UA" dirty="0" smtClean="0"/>
              <a:t>групи А-13-20</a:t>
            </a:r>
          </a:p>
          <a:p>
            <a:r>
              <a:rPr lang="uk-UA" dirty="0" smtClean="0"/>
              <a:t>                                                                               Грабина роман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40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9453" y="374469"/>
            <a:ext cx="11152318" cy="6183985"/>
          </a:xfrm>
        </p:spPr>
        <p:txBody>
          <a:bodyPr/>
          <a:lstStyle/>
          <a:p>
            <a:r>
              <a:rPr lang="uk-UA" dirty="0" smtClean="0"/>
              <a:t>	Я </a:t>
            </a:r>
            <a:r>
              <a:rPr lang="uk-UA" dirty="0" smtClean="0"/>
              <a:t>проживаю у невеликому місті під назвою П</a:t>
            </a:r>
            <a:r>
              <a:rPr lang="en-US" dirty="0" smtClean="0"/>
              <a:t>’</a:t>
            </a:r>
            <a:r>
              <a:rPr lang="uk-UA" dirty="0" err="1" smtClean="0"/>
              <a:t>ятихатки</a:t>
            </a:r>
            <a:r>
              <a:rPr lang="uk-UA" dirty="0" smtClean="0"/>
              <a:t> , що розташоване у Дніпропетровській області.</a:t>
            </a:r>
            <a:endParaRPr lang="ru-RU" dirty="0"/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8428" y="2717075"/>
            <a:ext cx="5741126" cy="3675017"/>
          </a:xfrm>
        </p:spPr>
      </p:pic>
    </p:spTree>
    <p:extLst>
      <p:ext uri="{BB962C8B-B14F-4D97-AF65-F5344CB8AC3E}">
        <p14:creationId xmlns:p14="http://schemas.microsoft.com/office/powerpoint/2010/main" val="217581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4" y="646386"/>
            <a:ext cx="9754783" cy="5066437"/>
          </a:xfrm>
        </p:spPr>
        <p:txBody>
          <a:bodyPr/>
          <a:lstStyle/>
          <a:p>
            <a:pPr algn="just"/>
            <a:r>
              <a:rPr lang="uk-UA" sz="4400" dirty="0" smtClean="0"/>
              <a:t>	Назва </a:t>
            </a:r>
            <a:r>
              <a:rPr lang="uk-UA" sz="4400" dirty="0" smtClean="0"/>
              <a:t>міста виникла через те ,що в 1886 році через будівництво вузлової станції ,брати </a:t>
            </a:r>
            <a:r>
              <a:rPr lang="uk-UA" sz="4400" dirty="0" err="1" smtClean="0"/>
              <a:t>Потабашні</a:t>
            </a:r>
            <a:r>
              <a:rPr lang="uk-UA" sz="4400" dirty="0" smtClean="0"/>
              <a:t> побудували на цій місцевості перші п</a:t>
            </a:r>
            <a:r>
              <a:rPr lang="en-US" sz="4400" dirty="0" smtClean="0"/>
              <a:t>’</a:t>
            </a:r>
            <a:r>
              <a:rPr lang="uk-UA" sz="4400" dirty="0" smtClean="0"/>
              <a:t>ять хаток ,тому і назвали </a:t>
            </a:r>
            <a:r>
              <a:rPr lang="uk-UA" sz="4400" dirty="0" smtClean="0"/>
              <a:t>–П</a:t>
            </a:r>
            <a:r>
              <a:rPr lang="en-US" sz="4400" dirty="0"/>
              <a:t>’</a:t>
            </a:r>
            <a:r>
              <a:rPr lang="uk-UA" sz="4400" dirty="0" err="1" smtClean="0"/>
              <a:t>ятихатки</a:t>
            </a:r>
            <a:r>
              <a:rPr lang="uk-UA" sz="4400" dirty="0" smtClean="0"/>
              <a:t>.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4955" y="6180083"/>
            <a:ext cx="8825658" cy="157654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84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557" y="139209"/>
            <a:ext cx="10248312" cy="1400530"/>
          </a:xfrm>
        </p:spPr>
        <p:txBody>
          <a:bodyPr/>
          <a:lstStyle/>
          <a:p>
            <a:r>
              <a:rPr lang="uk-UA" dirty="0" smtClean="0"/>
              <a:t>	Тут </a:t>
            </a:r>
            <a:r>
              <a:rPr lang="uk-UA" dirty="0" smtClean="0"/>
              <a:t>живуть добрі і привітливі люди , які у разі необхідності ,прийдуть на допомогу.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4720" y="1820092"/>
            <a:ext cx="5852159" cy="4528457"/>
          </a:xfrm>
        </p:spPr>
      </p:pic>
    </p:spTree>
    <p:extLst>
      <p:ext uri="{BB962C8B-B14F-4D97-AF65-F5344CB8AC3E}">
        <p14:creationId xmlns:p14="http://schemas.microsoft.com/office/powerpoint/2010/main" val="407137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1574" y="922981"/>
            <a:ext cx="10048015" cy="4145408"/>
          </a:xfrm>
        </p:spPr>
        <p:txBody>
          <a:bodyPr/>
          <a:lstStyle/>
          <a:p>
            <a:pPr algn="just"/>
            <a:r>
              <a:rPr lang="uk-UA" dirty="0" smtClean="0"/>
              <a:t>	</a:t>
            </a:r>
            <a:r>
              <a:rPr lang="uk-UA" sz="4800" dirty="0" smtClean="0"/>
              <a:t>Найгарнішим </a:t>
            </a:r>
            <a:r>
              <a:rPr lang="uk-UA" sz="4800" dirty="0" smtClean="0"/>
              <a:t>місцем </a:t>
            </a:r>
            <a:r>
              <a:rPr lang="uk-UA" sz="4800" dirty="0" smtClean="0"/>
              <a:t>є </a:t>
            </a:r>
            <a:r>
              <a:rPr lang="uk-UA" sz="4800" dirty="0" smtClean="0"/>
              <a:t>міський парк ,у якому проводять різноманітні заходи та показ мультфільмів для дітей.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5927834"/>
            <a:ext cx="8946541" cy="320565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023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7724" y="452718"/>
            <a:ext cx="8553110" cy="1400530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724" y="452718"/>
            <a:ext cx="8553110" cy="6026910"/>
          </a:xfrm>
        </p:spPr>
      </p:pic>
    </p:spTree>
    <p:extLst>
      <p:ext uri="{BB962C8B-B14F-4D97-AF65-F5344CB8AC3E}">
        <p14:creationId xmlns:p14="http://schemas.microsoft.com/office/powerpoint/2010/main" val="318266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4420" y="2359896"/>
            <a:ext cx="9404723" cy="2007152"/>
          </a:xfrm>
        </p:spPr>
        <p:txBody>
          <a:bodyPr/>
          <a:lstStyle/>
          <a:p>
            <a:pPr algn="ctr"/>
            <a:r>
              <a:rPr lang="uk-UA" sz="6000" dirty="0" smtClean="0"/>
              <a:t>   </a:t>
            </a:r>
            <a:r>
              <a:rPr lang="uk-UA" sz="6000" dirty="0" smtClean="0">
                <a:solidFill>
                  <a:schemeClr val="bg1"/>
                </a:solidFill>
              </a:rPr>
              <a:t>Запрошую у гості.</a:t>
            </a:r>
            <a:endParaRPr lang="ru-RU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59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113</TotalTime>
  <Words>16</Words>
  <Application>Microsoft Office PowerPoint</Application>
  <PresentationFormat>Широкоэкранный</PresentationFormat>
  <Paragraphs>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Ион</vt:lpstr>
      <vt:lpstr>       Презентація         на тему: «Мій край»</vt:lpstr>
      <vt:lpstr> Я проживаю у невеликому місті під назвою П’ятихатки , що розташоване у Дніпропетровській області.</vt:lpstr>
      <vt:lpstr> Назва міста виникла через те ,що в 1886 році через будівництво вузлової станції ,брати Потабашні побудували на цій місцевості перші п’ять хаток ,тому і назвали –П’ятихатки.</vt:lpstr>
      <vt:lpstr> Тут живуть добрі і привітливі люди , які у разі необхідності ,прийдуть на допомогу.</vt:lpstr>
      <vt:lpstr> Найгарнішим місцем є міський парк ,у якому проводять різноманітні заходи та показ мультфільмів для дітей.</vt:lpstr>
      <vt:lpstr>Презентация PowerPoint</vt:lpstr>
      <vt:lpstr>   Запрошую у гості.</vt:lpstr>
    </vt:vector>
  </TitlesOfParts>
  <Company>Russia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      на тему: «Мій край»</dc:title>
  <dc:creator>Zverdvd.org</dc:creator>
  <cp:lastModifiedBy>Пользователь Windows</cp:lastModifiedBy>
  <cp:revision>12</cp:revision>
  <dcterms:created xsi:type="dcterms:W3CDTF">2020-09-20T15:13:49Z</dcterms:created>
  <dcterms:modified xsi:type="dcterms:W3CDTF">2020-10-14T16:07:58Z</dcterms:modified>
</cp:coreProperties>
</file>