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>
      <p:cViewPr varScale="1">
        <p:scale>
          <a:sx n="44" d="100"/>
          <a:sy n="44" d="100"/>
        </p:scale>
        <p:origin x="8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39EBD4-E1A2-4D9F-B3CC-E4AAF941144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6AF280-80EC-4218-897F-5427015B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Мій рідний край</a:t>
            </a:r>
            <a:b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Червоногриго́рівка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селище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міського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типу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Нікопольського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району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Дніпропетровської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b5487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8295456" cy="360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Тур Максим студент гр. М14-т1-20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/>
              <a:t>Селище розташоване на березі каховського водосховища  </a:t>
            </a:r>
            <a:r>
              <a:rPr lang="ru-RU" sz="3200" dirty="0" smtClean="0"/>
              <a:t> </a:t>
            </a:r>
            <a:r>
              <a:rPr lang="ru-RU" sz="3200" dirty="0" err="1" smtClean="0"/>
              <a:t>між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промисловими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містами</a:t>
            </a:r>
            <a:r>
              <a:rPr lang="ru-RU" sz="3200" dirty="0" smtClean="0"/>
              <a:t> </a:t>
            </a:r>
            <a:r>
              <a:rPr lang="ru-RU" sz="3200" dirty="0" err="1" smtClean="0"/>
              <a:t>Нікополь</a:t>
            </a:r>
            <a:r>
              <a:rPr lang="ru-RU" sz="3200" dirty="0" smtClean="0"/>
              <a:t> </a:t>
            </a:r>
            <a:r>
              <a:rPr lang="ru-RU" sz="3200" dirty="0" err="1" smtClean="0"/>
              <a:t>і</a:t>
            </a:r>
            <a:r>
              <a:rPr lang="ru-RU" sz="3200" dirty="0" smtClean="0"/>
              <a:t> </a:t>
            </a:r>
            <a:r>
              <a:rPr lang="ru-RU" sz="3200" dirty="0" err="1" smtClean="0"/>
              <a:t>Марганець</a:t>
            </a:r>
            <a:endParaRPr lang="uk-UA" sz="3200" dirty="0" smtClean="0"/>
          </a:p>
          <a:p>
            <a:pPr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Рисунок 6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448" y="2564904"/>
            <a:ext cx="7919104" cy="372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91264" cy="56886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Населений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пункт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виник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кінці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1770-х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тут належали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графові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Чернишову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тому село до 1861 року мало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назву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Чернишовка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Граф продав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своєму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родичеві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Краснову. Коли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Краснова,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Григорій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одружився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 дочкою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Чернишова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поселення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перейменували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Красногригорівку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За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даними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 1859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власницькому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Катеринославського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повіту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Катеринославської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губернії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мешкало 3346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(1638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чоловічої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та 1708 —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жіночої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налічувалось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439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дворових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господарств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існували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православна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церква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та училище.</a:t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Станом на 1886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Красногригорівської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волості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мешкало 4476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налічувалось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800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дворових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господарств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існували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православна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церква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3 лавки,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відбувалось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 ярмарки на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 8 верст —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поштова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станція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На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околиці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селища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безкурганні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могильники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катакомбної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поселення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епохи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пізньої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бронзи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 —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тисячоліття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н. е.). На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селища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скіфські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кургани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IV—III 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до н. е.)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залишки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поселення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землеробів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Черняхівської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III—V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33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4896544" cy="259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5886400"/>
            <a:ext cx="4320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Курган могила</a:t>
            </a:r>
            <a:endParaRPr lang="ru-RU" sz="2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На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схід від селища знаходяться нікопольські плавні та річка Ревун яка впадає в притоки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Дніпра.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456384" cy="2211396"/>
          </a:xfrm>
          <a:prstGeom prst="rect">
            <a:avLst/>
          </a:prstGeom>
        </p:spPr>
      </p:pic>
      <p:pic>
        <p:nvPicPr>
          <p:cNvPr id="4" name="Рисунок 3" descr="b5480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3456384" cy="2172054"/>
          </a:xfrm>
          <a:prstGeom prst="rect">
            <a:avLst/>
          </a:prstGeom>
        </p:spPr>
      </p:pic>
      <p:pic>
        <p:nvPicPr>
          <p:cNvPr id="5" name="Рисунок 4" descr="plav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437112"/>
            <a:ext cx="439248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нфраструктура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селища дуже добре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розвинена. Є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багато магазинів та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кафе, гарна транспортна розв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язка.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загруж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2654645" cy="1980774"/>
          </a:xfrm>
          <a:prstGeom prst="rect">
            <a:avLst/>
          </a:prstGeom>
        </p:spPr>
      </p:pic>
      <p:pic>
        <p:nvPicPr>
          <p:cNvPr id="4" name="Рисунок 3" descr="загружено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81128"/>
            <a:ext cx="2448272" cy="1632181"/>
          </a:xfrm>
          <a:prstGeom prst="rect">
            <a:avLst/>
          </a:prstGeom>
        </p:spPr>
      </p:pic>
      <p:pic>
        <p:nvPicPr>
          <p:cNvPr id="5" name="Рисунок 4" descr="1836_1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988840"/>
            <a:ext cx="2736304" cy="1988840"/>
          </a:xfrm>
          <a:prstGeom prst="rect">
            <a:avLst/>
          </a:prstGeom>
        </p:spPr>
      </p:pic>
      <p:pic>
        <p:nvPicPr>
          <p:cNvPr id="6" name="Рисунок 5" descr="28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988840"/>
            <a:ext cx="2880320" cy="1974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ЦУМ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Центр селища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4077072"/>
            <a:ext cx="169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Кафе </a:t>
            </a:r>
            <a:r>
              <a:rPr lang="uk-UA" dirty="0" err="1" smtClean="0"/>
              <a:t>“Родина”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Нова пошта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6237312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Школа</a:t>
            </a:r>
            <a:endParaRPr lang="uk-UA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509120"/>
            <a:ext cx="2511166" cy="167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	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в'їзді в селище вас зустріне стара </a:t>
            </a:r>
            <a:r>
              <a:rPr lang="uk-UA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водонапорна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башта.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b3482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4792626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27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Constantia</vt:lpstr>
      <vt:lpstr>Times New Roman</vt:lpstr>
      <vt:lpstr>Wingdings 2</vt:lpstr>
      <vt:lpstr>Бумажная</vt:lpstr>
      <vt:lpstr>Мій рідний край Червоногриго́рівка -  селище міського типу  Нікопольського району  Дніпропетровської області.</vt:lpstr>
      <vt:lpstr>Презентация PowerPoint</vt:lpstr>
      <vt:lpstr>          Населений пункт виник у кінці 1770-х років. Землі тут належали графові Чернишову, тому село до 1861 року мало назву Чернишовка. Граф продав частину землі своєму родичеві Краснову. Коли син Краснова, Григорій, одружився з дочкою Чернишова, поселення перейменували в Красногригорівку.  За даними на 1859 рік у власницькому селі Катеринославського повіту Катеринославської губернії мешкало 3346 осіб (1638 чоловічої статі та 1708 — жіночої), налічувалось 439 дворових господарств, існували православна церква та училище.  Станом на 1886 рік у селі, центрі Красногригорівської волості, мешкало 4476 осіб, налічувалось 800 дворових господарств, існували православна церква, 2 школи, 3 лавки, відбувалось 2 ярмарки на рік. За 8 верст — поштова станція. </vt:lpstr>
      <vt:lpstr> На околиці селища досліджено безкурганні могильники катакомбної культури та поселення епохи пізньої бронзи (II — початок I тисячоліття до н. е.). На території селища є скіфські кургани (IV—III ст. до н. е.) і залишки поселення землеробів Черняхівської культури (III—V століття).</vt:lpstr>
      <vt:lpstr> На схід від селища знаходяться нікопольські плавні та річка Ревун яка впадає в притоки Дніпра. </vt:lpstr>
      <vt:lpstr> Інфраструктура селища дуже добре розвинена. Є багато магазинів та кафе, гарна транспортна розв’язка.</vt:lpstr>
      <vt:lpstr> На в'їзді в селище вас зустріне стара водонапорна башта.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19</cp:revision>
  <dcterms:created xsi:type="dcterms:W3CDTF">2021-02-25T10:01:58Z</dcterms:created>
  <dcterms:modified xsi:type="dcterms:W3CDTF">2021-03-11T12:59:06Z</dcterms:modified>
</cp:coreProperties>
</file>