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-10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9EC0B-67D3-42B7-89E2-F88817A57602}" type="datetimeFigureOut">
              <a:rPr lang="en-US" smtClean="0"/>
              <a:pPr/>
              <a:t>11/27/2019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97FAF-463C-4A4D-860C-102BCEDC34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52782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9EC0B-67D3-42B7-89E2-F88817A57602}" type="datetimeFigureOut">
              <a:rPr lang="en-US" smtClean="0"/>
              <a:pPr/>
              <a:t>11/27/2019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97FAF-463C-4A4D-860C-102BCEDC34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46219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9EC0B-67D3-42B7-89E2-F88817A57602}" type="datetimeFigureOut">
              <a:rPr lang="en-US" smtClean="0"/>
              <a:pPr/>
              <a:t>11/27/2019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97FAF-463C-4A4D-860C-102BCEDC34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72361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9EC0B-67D3-42B7-89E2-F88817A57602}" type="datetimeFigureOut">
              <a:rPr lang="en-US" smtClean="0"/>
              <a:pPr/>
              <a:t>11/27/2019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97FAF-463C-4A4D-860C-102BCEDC34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45523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9EC0B-67D3-42B7-89E2-F88817A57602}" type="datetimeFigureOut">
              <a:rPr lang="en-US" smtClean="0"/>
              <a:pPr/>
              <a:t>11/27/2019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97FAF-463C-4A4D-860C-102BCEDC34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16050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9EC0B-67D3-42B7-89E2-F88817A57602}" type="datetimeFigureOut">
              <a:rPr lang="en-US" smtClean="0"/>
              <a:pPr/>
              <a:t>11/27/2019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97FAF-463C-4A4D-860C-102BCEDC34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90013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9EC0B-67D3-42B7-89E2-F88817A57602}" type="datetimeFigureOut">
              <a:rPr lang="en-US" smtClean="0"/>
              <a:pPr/>
              <a:t>11/27/2019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97FAF-463C-4A4D-860C-102BCEDC34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97762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9EC0B-67D3-42B7-89E2-F88817A57602}" type="datetimeFigureOut">
              <a:rPr lang="en-US" smtClean="0"/>
              <a:pPr/>
              <a:t>11/27/2019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97FAF-463C-4A4D-860C-102BCEDC34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73109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9EC0B-67D3-42B7-89E2-F88817A57602}" type="datetimeFigureOut">
              <a:rPr lang="en-US" smtClean="0"/>
              <a:pPr/>
              <a:t>11/27/2019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97FAF-463C-4A4D-860C-102BCEDC34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90377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9EC0B-67D3-42B7-89E2-F88817A57602}" type="datetimeFigureOut">
              <a:rPr lang="en-US" smtClean="0"/>
              <a:pPr/>
              <a:t>11/27/2019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97FAF-463C-4A4D-860C-102BCEDC34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54816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9EC0B-67D3-42B7-89E2-F88817A57602}" type="datetimeFigureOut">
              <a:rPr lang="en-US" smtClean="0"/>
              <a:pPr/>
              <a:t>11/27/2019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97FAF-463C-4A4D-860C-102BCEDC34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420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9EC0B-67D3-42B7-89E2-F88817A57602}" type="datetimeFigureOut">
              <a:rPr lang="en-US" smtClean="0"/>
              <a:pPr/>
              <a:t>11/27/2019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97FAF-463C-4A4D-860C-102BCEDC34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62861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627077" y="703385"/>
            <a:ext cx="6119446" cy="3854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 </a:t>
            </a:r>
            <a:r>
              <a:rPr lang="ru-RU" sz="2400" b="1" dirty="0" err="1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ви</a:t>
            </a:r>
            <a:r>
              <a:rPr lang="ru-RU" sz="2400" b="1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думали, </a:t>
            </a:r>
            <a:r>
              <a:rPr lang="ru-RU" sz="2400" b="1" dirty="0" err="1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2400" b="1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Україна</a:t>
            </a:r>
            <a:r>
              <a:rPr lang="ru-RU" sz="2400" b="1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так просто.</a:t>
            </a:r>
            <a:endParaRPr lang="en-US" sz="2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Україна</a:t>
            </a:r>
            <a:r>
              <a:rPr lang="ru-RU" sz="2400" b="1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ru-RU" sz="2400" b="1" dirty="0" err="1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це</a:t>
            </a:r>
            <a:r>
              <a:rPr lang="ru-RU" sz="2400" b="1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супер. </a:t>
            </a:r>
            <a:r>
              <a:rPr lang="ru-RU" sz="2400" b="1" dirty="0" err="1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Україна</a:t>
            </a:r>
            <a:r>
              <a:rPr lang="ru-RU" sz="2400" b="1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ru-RU" sz="2400" b="1" dirty="0" err="1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це</a:t>
            </a:r>
            <a:r>
              <a:rPr lang="ru-RU" sz="2400" b="1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ексклюзив</a:t>
            </a:r>
            <a:r>
              <a:rPr lang="ru-RU" sz="2400" b="1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По </a:t>
            </a:r>
            <a:r>
              <a:rPr lang="ru-RU" sz="2400" b="1" dirty="0" err="1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ній</a:t>
            </a:r>
            <a:r>
              <a:rPr lang="ru-RU" sz="2400" b="1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пройшли</a:t>
            </a:r>
            <a:r>
              <a:rPr lang="ru-RU" sz="2400" b="1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всі</a:t>
            </a:r>
            <a:r>
              <a:rPr lang="ru-RU" sz="2400" b="1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катки </a:t>
            </a:r>
            <a:r>
              <a:rPr lang="ru-RU" sz="2400" b="1" dirty="0" err="1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історії</a:t>
            </a:r>
            <a:r>
              <a:rPr lang="ru-RU" sz="2400" b="1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На </a:t>
            </a:r>
            <a:r>
              <a:rPr lang="ru-RU" sz="2400" b="1" dirty="0" err="1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ній</a:t>
            </a:r>
            <a:r>
              <a:rPr lang="ru-RU" sz="2400" b="1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відпрацьовані</a:t>
            </a:r>
            <a:r>
              <a:rPr lang="ru-RU" sz="2400" b="1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всі</a:t>
            </a:r>
            <a:r>
              <a:rPr lang="ru-RU" sz="2400" b="1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види</a:t>
            </a:r>
            <a:r>
              <a:rPr lang="ru-RU" sz="2400" b="1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випробувань</a:t>
            </a:r>
            <a:r>
              <a:rPr lang="ru-RU" sz="2400" b="1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Вона </a:t>
            </a:r>
            <a:r>
              <a:rPr lang="ru-RU" sz="2400" b="1" dirty="0" err="1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загартована</a:t>
            </a:r>
            <a:r>
              <a:rPr lang="ru-RU" sz="2400" b="1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найвищим</a:t>
            </a:r>
            <a:r>
              <a:rPr lang="ru-RU" sz="2400" b="1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гартом. В </a:t>
            </a:r>
            <a:r>
              <a:rPr lang="ru-RU" sz="2400" b="1" dirty="0" err="1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умовах</a:t>
            </a:r>
            <a:r>
              <a:rPr lang="ru-RU" sz="2400" b="1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сучасного</a:t>
            </a:r>
            <a:r>
              <a:rPr lang="ru-RU" sz="2400" b="1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світу</a:t>
            </a:r>
            <a:r>
              <a:rPr lang="ru-RU" sz="2400" b="1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їй</a:t>
            </a:r>
            <a:r>
              <a:rPr lang="ru-RU" sz="2400" b="1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немає</a:t>
            </a:r>
            <a:r>
              <a:rPr lang="ru-RU" sz="2400" b="1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ціни</a:t>
            </a:r>
            <a:r>
              <a:rPr lang="ru-RU" sz="2400" b="1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br>
              <a:rPr lang="ru-RU" sz="2400" b="1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r>
              <a:rPr lang="ru-RU" sz="2400" b="1" dirty="0" err="1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Ліна</a:t>
            </a:r>
            <a:r>
              <a:rPr lang="ru-RU" sz="2400" b="1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Костенко</a:t>
            </a:r>
            <a:endParaRPr lang="en-US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Картинки по запросу ліна костенко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2571" y="439615"/>
            <a:ext cx="4254319" cy="5609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96379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627077" y="703385"/>
            <a:ext cx="6119446" cy="333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3200" b="1" dirty="0" smtClean="0"/>
              <a:t>«Ми </a:t>
            </a:r>
            <a:r>
              <a:rPr lang="uk-UA" sz="3200" b="1" dirty="0"/>
              <a:t>мусимо навчитися чути себе українцями-не галицькими</a:t>
            </a:r>
            <a:r>
              <a:rPr lang="uk-UA" sz="3200" b="1" dirty="0" smtClean="0"/>
              <a:t>, не </a:t>
            </a:r>
            <a:r>
              <a:rPr lang="uk-UA" sz="3200" b="1" dirty="0"/>
              <a:t>буковинськими українцями</a:t>
            </a:r>
            <a:r>
              <a:rPr lang="uk-UA" sz="3200" b="1" smtClean="0"/>
              <a:t>, а </a:t>
            </a:r>
            <a:r>
              <a:rPr lang="uk-UA" sz="3200" b="1" dirty="0"/>
              <a:t>українцями без офіційних </a:t>
            </a:r>
            <a:r>
              <a:rPr lang="uk-UA" sz="3200" b="1" dirty="0" smtClean="0"/>
              <a:t>кордонів».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3200" b="1" dirty="0" smtClean="0"/>
              <a:t>				Іван </a:t>
            </a:r>
            <a:r>
              <a:rPr lang="uk-UA" sz="3200" b="1" dirty="0"/>
              <a:t>Франко</a:t>
            </a:r>
            <a:endParaRPr lang="en-US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Картинки по запросу франко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3046" y="703385"/>
            <a:ext cx="4431323" cy="55567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412197858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66</Words>
  <Application>Microsoft Office PowerPoint</Application>
  <PresentationFormat>Произвольный</PresentationFormat>
  <Paragraphs>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User Windows</cp:lastModifiedBy>
  <cp:revision>6</cp:revision>
  <dcterms:created xsi:type="dcterms:W3CDTF">2019-11-21T15:54:58Z</dcterms:created>
  <dcterms:modified xsi:type="dcterms:W3CDTF">2019-11-27T21:03:11Z</dcterms:modified>
</cp:coreProperties>
</file>